
<file path=[Content_Types].xml><?xml version="1.0" encoding="utf-8"?>
<Types xmlns="http://schemas.openxmlformats.org/package/2006/content-types">
  <Default Extension="jfif" ContentType="image/jpeg"/>
  <Default Extension="png" ContentType="image/png"/>
  <Default Extension="bin" ContentType="application/vnd.openxmlformats-officedocument.oleObject"/>
  <Default Extension="svg" ContentType="image/svg+xml"/>
  <Default Extension="jpeg" ContentType="image/jpeg"/>
  <Default Extension="rels" ContentType="application/vnd.openxmlformats-package.relationships+xml"/>
  <Default Extension="xml" ContentType="application/xml"/>
  <Default Extension="vml" ContentType="application/vnd.openxmlformats-officedocument.vmlDrawing"/>
  <Default Extension="MK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2"/>
  </p:notesMasterIdLst>
  <p:sldIdLst>
    <p:sldId id="368" r:id="rId2"/>
    <p:sldId id="330" r:id="rId3"/>
    <p:sldId id="331" r:id="rId4"/>
    <p:sldId id="332" r:id="rId5"/>
    <p:sldId id="305" r:id="rId6"/>
    <p:sldId id="306" r:id="rId7"/>
    <p:sldId id="307" r:id="rId8"/>
    <p:sldId id="308" r:id="rId9"/>
    <p:sldId id="309" r:id="rId10"/>
    <p:sldId id="310" r:id="rId11"/>
    <p:sldId id="311" r:id="rId12"/>
    <p:sldId id="333" r:id="rId13"/>
    <p:sldId id="334" r:id="rId14"/>
    <p:sldId id="312" r:id="rId15"/>
    <p:sldId id="335" r:id="rId16"/>
    <p:sldId id="336" r:id="rId17"/>
    <p:sldId id="337" r:id="rId18"/>
    <p:sldId id="338" r:id="rId19"/>
    <p:sldId id="339" r:id="rId20"/>
    <p:sldId id="340" r:id="rId21"/>
    <p:sldId id="341" r:id="rId22"/>
    <p:sldId id="342" r:id="rId23"/>
    <p:sldId id="372" r:id="rId24"/>
    <p:sldId id="343" r:id="rId25"/>
    <p:sldId id="373" r:id="rId26"/>
    <p:sldId id="374"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257" r:id="rId51"/>
    <p:sldId id="271" r:id="rId52"/>
    <p:sldId id="314" r:id="rId53"/>
    <p:sldId id="315" r:id="rId54"/>
    <p:sldId id="264" r:id="rId55"/>
    <p:sldId id="265" r:id="rId56"/>
    <p:sldId id="267" r:id="rId57"/>
    <p:sldId id="269" r:id="rId58"/>
    <p:sldId id="270" r:id="rId59"/>
    <p:sldId id="316" r:id="rId60"/>
    <p:sldId id="272" r:id="rId61"/>
    <p:sldId id="273" r:id="rId62"/>
    <p:sldId id="274" r:id="rId63"/>
    <p:sldId id="275" r:id="rId64"/>
    <p:sldId id="276" r:id="rId65"/>
    <p:sldId id="277" r:id="rId66"/>
    <p:sldId id="278" r:id="rId67"/>
    <p:sldId id="279" r:id="rId68"/>
    <p:sldId id="280" r:id="rId69"/>
    <p:sldId id="281" r:id="rId70"/>
    <p:sldId id="282" r:id="rId71"/>
    <p:sldId id="283" r:id="rId72"/>
    <p:sldId id="284" r:id="rId73"/>
    <p:sldId id="285" r:id="rId74"/>
    <p:sldId id="286" r:id="rId75"/>
    <p:sldId id="287" r:id="rId76"/>
    <p:sldId id="288" r:id="rId77"/>
    <p:sldId id="289" r:id="rId78"/>
    <p:sldId id="290" r:id="rId79"/>
    <p:sldId id="291" r:id="rId80"/>
    <p:sldId id="292" r:id="rId81"/>
    <p:sldId id="293" r:id="rId82"/>
    <p:sldId id="294" r:id="rId83"/>
    <p:sldId id="296" r:id="rId84"/>
    <p:sldId id="297" r:id="rId85"/>
    <p:sldId id="260" r:id="rId86"/>
    <p:sldId id="263" r:id="rId87"/>
    <p:sldId id="298" r:id="rId88"/>
    <p:sldId id="317" r:id="rId89"/>
    <p:sldId id="299" r:id="rId90"/>
    <p:sldId id="300" r:id="rId91"/>
    <p:sldId id="301" r:id="rId92"/>
    <p:sldId id="302" r:id="rId93"/>
    <p:sldId id="303" r:id="rId94"/>
    <p:sldId id="261" r:id="rId95"/>
    <p:sldId id="313" r:id="rId96"/>
    <p:sldId id="318" r:id="rId97"/>
    <p:sldId id="319" r:id="rId98"/>
    <p:sldId id="320" r:id="rId99"/>
    <p:sldId id="321" r:id="rId100"/>
    <p:sldId id="322" r:id="rId101"/>
    <p:sldId id="323" r:id="rId102"/>
    <p:sldId id="324" r:id="rId103"/>
    <p:sldId id="325" r:id="rId104"/>
    <p:sldId id="326" r:id="rId105"/>
    <p:sldId id="327" r:id="rId106"/>
    <p:sldId id="369" r:id="rId107"/>
    <p:sldId id="370" r:id="rId108"/>
    <p:sldId id="371" r:id="rId109"/>
    <p:sldId id="328" r:id="rId110"/>
    <p:sldId id="367"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listic Representation" id="{E1F475D1-E49D-4781-9D4A-34801219DEA1}">
          <p14:sldIdLst>
            <p14:sldId id="368"/>
            <p14:sldId id="330"/>
            <p14:sldId id="331"/>
            <p14:sldId id="332"/>
            <p14:sldId id="305"/>
            <p14:sldId id="306"/>
            <p14:sldId id="307"/>
            <p14:sldId id="308"/>
            <p14:sldId id="309"/>
            <p14:sldId id="310"/>
            <p14:sldId id="311"/>
            <p14:sldId id="333"/>
            <p14:sldId id="334"/>
            <p14:sldId id="312"/>
            <p14:sldId id="335"/>
            <p14:sldId id="336"/>
            <p14:sldId id="337"/>
            <p14:sldId id="338"/>
            <p14:sldId id="339"/>
            <p14:sldId id="340"/>
            <p14:sldId id="341"/>
            <p14:sldId id="342"/>
            <p14:sldId id="372"/>
            <p14:sldId id="343"/>
            <p14:sldId id="373"/>
            <p14:sldId id="374"/>
          </p14:sldIdLst>
        </p14:section>
        <p14:section name="Local Representation" id="{7EB6A60E-4340-453C-8EED-C6EE0540CB9D}">
          <p14:sldIdLst>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Lst>
        </p14:section>
        <p14:section name="Multi-view Action recognition" id="{60715FA7-A04B-4BC7-B9C2-881B0FA34A40}">
          <p14:sldIdLst>
            <p14:sldId id="257"/>
            <p14:sldId id="271"/>
            <p14:sldId id="314"/>
            <p14:sldId id="315"/>
          </p14:sldIdLst>
        </p14:section>
        <p14:section name="Tạo feature = kỹ thuật cổ điển" id="{7A98370B-A601-4E5E-BFA6-4D3D0F80CE30}">
          <p14:sldIdLst>
            <p14:sldId id="264"/>
            <p14:sldId id="265"/>
            <p14:sldId id="267"/>
            <p14:sldId id="269"/>
            <p14:sldId id="270"/>
            <p14:sldId id="316"/>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6"/>
            <p14:sldId id="297"/>
          </p14:sldIdLst>
        </p14:section>
        <p14:section name="Fushion View = Deep neural networks" id="{BCC48CC3-045A-4D56-8E33-7FC8F4A9FF33}">
          <p14:sldIdLst>
            <p14:sldId id="260"/>
            <p14:sldId id="263"/>
            <p14:sldId id="298"/>
            <p14:sldId id="317"/>
            <p14:sldId id="299"/>
            <p14:sldId id="300"/>
            <p14:sldId id="301"/>
            <p14:sldId id="302"/>
            <p14:sldId id="303"/>
          </p14:sldIdLst>
        </p14:section>
        <p14:section name="Tạo feature = Deep neural networks" id="{B4F237C2-9756-4F4A-BC59-0524BB8D08C2}">
          <p14:sldIdLst>
            <p14:sldId id="261"/>
            <p14:sldId id="313"/>
            <p14:sldId id="318"/>
            <p14:sldId id="319"/>
            <p14:sldId id="320"/>
            <p14:sldId id="321"/>
            <p14:sldId id="322"/>
            <p14:sldId id="323"/>
            <p14:sldId id="324"/>
            <p14:sldId id="325"/>
            <p14:sldId id="326"/>
            <p14:sldId id="327"/>
            <p14:sldId id="369"/>
            <p14:sldId id="370"/>
            <p14:sldId id="371"/>
          </p14:sldIdLst>
        </p14:section>
        <p14:section name="My Experience" id="{6B0788FB-A733-4BA8-9DB5-4A7114E4BC78}">
          <p14:sldIdLst>
            <p14:sldId id="328"/>
          </p14:sldIdLst>
        </p14:section>
        <p14:section name="Proposed Model" id="{D48A20E0-0117-4F7D-BC49-B37EC3CD6972}">
          <p14:sldIdLst>
            <p14:sldId id="3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showGuides="1">
      <p:cViewPr varScale="1">
        <p:scale>
          <a:sx n="82" d="100"/>
          <a:sy n="82" d="100"/>
        </p:scale>
        <p:origin x="9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ser GX" userId="064cad1f84cd5131" providerId="LiveId" clId="{87220A5E-C772-4D14-A62B-FCA10F719023}"/>
    <pc:docChg chg="custSel addSld delSld modSld modSection">
      <pc:chgData name="Kaiser GX" userId="064cad1f84cd5131" providerId="LiveId" clId="{87220A5E-C772-4D14-A62B-FCA10F719023}" dt="2018-05-26T02:05:28.528" v="183" actId="1035"/>
      <pc:docMkLst>
        <pc:docMk/>
      </pc:docMkLst>
      <pc:sldChg chg="addSp">
        <pc:chgData name="Kaiser GX" userId="064cad1f84cd5131" providerId="LiveId" clId="{87220A5E-C772-4D14-A62B-FCA10F719023}" dt="2018-05-26T00:35:43.730" v="177"/>
        <pc:sldMkLst>
          <pc:docMk/>
          <pc:sldMk cId="521369644" sldId="260"/>
        </pc:sldMkLst>
        <pc:spChg chg="add">
          <ac:chgData name="Kaiser GX" userId="064cad1f84cd5131" providerId="LiveId" clId="{87220A5E-C772-4D14-A62B-FCA10F719023}" dt="2018-05-26T00:35:43.730" v="177"/>
          <ac:spMkLst>
            <pc:docMk/>
            <pc:sldMk cId="521369644" sldId="260"/>
            <ac:spMk id="4" creationId="{098267DB-189A-41C0-B1BA-508300DDCE45}"/>
          </ac:spMkLst>
        </pc:spChg>
      </pc:sldChg>
      <pc:sldChg chg="addSp">
        <pc:chgData name="Kaiser GX" userId="064cad1f84cd5131" providerId="LiveId" clId="{87220A5E-C772-4D14-A62B-FCA10F719023}" dt="2018-05-26T00:35:43.730" v="177"/>
        <pc:sldMkLst>
          <pc:docMk/>
          <pc:sldMk cId="138209369" sldId="261"/>
        </pc:sldMkLst>
        <pc:spChg chg="add">
          <ac:chgData name="Kaiser GX" userId="064cad1f84cd5131" providerId="LiveId" clId="{87220A5E-C772-4D14-A62B-FCA10F719023}" dt="2018-05-26T00:35:43.730" v="177"/>
          <ac:spMkLst>
            <pc:docMk/>
            <pc:sldMk cId="138209369" sldId="261"/>
            <ac:spMk id="6" creationId="{9F0CCE8D-9640-4B47-82DD-B4D50E00204F}"/>
          </ac:spMkLst>
        </pc:spChg>
      </pc:sldChg>
      <pc:sldChg chg="addSp">
        <pc:chgData name="Kaiser GX" userId="064cad1f84cd5131" providerId="LiveId" clId="{87220A5E-C772-4D14-A62B-FCA10F719023}" dt="2018-05-26T00:35:43.730" v="177"/>
        <pc:sldMkLst>
          <pc:docMk/>
          <pc:sldMk cId="1180475772" sldId="263"/>
        </pc:sldMkLst>
        <pc:spChg chg="add">
          <ac:chgData name="Kaiser GX" userId="064cad1f84cd5131" providerId="LiveId" clId="{87220A5E-C772-4D14-A62B-FCA10F719023}" dt="2018-05-26T00:35:43.730" v="177"/>
          <ac:spMkLst>
            <pc:docMk/>
            <pc:sldMk cId="1180475772" sldId="263"/>
            <ac:spMk id="4" creationId="{15FD2412-222A-4DB4-9173-3159D8D53243}"/>
          </ac:spMkLst>
        </pc:spChg>
      </pc:sldChg>
      <pc:sldChg chg="addSp">
        <pc:chgData name="Kaiser GX" userId="064cad1f84cd5131" providerId="LiveId" clId="{87220A5E-C772-4D14-A62B-FCA10F719023}" dt="2018-05-26T00:35:43.730" v="177"/>
        <pc:sldMkLst>
          <pc:docMk/>
          <pc:sldMk cId="3239597014" sldId="264"/>
        </pc:sldMkLst>
        <pc:spChg chg="add">
          <ac:chgData name="Kaiser GX" userId="064cad1f84cd5131" providerId="LiveId" clId="{87220A5E-C772-4D14-A62B-FCA10F719023}" dt="2018-05-26T00:35:43.730" v="177"/>
          <ac:spMkLst>
            <pc:docMk/>
            <pc:sldMk cId="3239597014" sldId="264"/>
            <ac:spMk id="3" creationId="{E86FD33B-7646-44D5-91EE-563BAD17EE5A}"/>
          </ac:spMkLst>
        </pc:spChg>
      </pc:sldChg>
      <pc:sldChg chg="addSp">
        <pc:chgData name="Kaiser GX" userId="064cad1f84cd5131" providerId="LiveId" clId="{87220A5E-C772-4D14-A62B-FCA10F719023}" dt="2018-05-26T00:35:43.730" v="177"/>
        <pc:sldMkLst>
          <pc:docMk/>
          <pc:sldMk cId="3452032911" sldId="265"/>
        </pc:sldMkLst>
        <pc:spChg chg="add">
          <ac:chgData name="Kaiser GX" userId="064cad1f84cd5131" providerId="LiveId" clId="{87220A5E-C772-4D14-A62B-FCA10F719023}" dt="2018-05-26T00:35:43.730" v="177"/>
          <ac:spMkLst>
            <pc:docMk/>
            <pc:sldMk cId="3452032911" sldId="265"/>
            <ac:spMk id="4" creationId="{3B552C11-B227-41AC-A23B-E63DE32DDD60}"/>
          </ac:spMkLst>
        </pc:spChg>
      </pc:sldChg>
      <pc:sldChg chg="addSp">
        <pc:chgData name="Kaiser GX" userId="064cad1f84cd5131" providerId="LiveId" clId="{87220A5E-C772-4D14-A62B-FCA10F719023}" dt="2018-05-26T00:35:43.730" v="177"/>
        <pc:sldMkLst>
          <pc:docMk/>
          <pc:sldMk cId="2453553167" sldId="267"/>
        </pc:sldMkLst>
        <pc:spChg chg="add">
          <ac:chgData name="Kaiser GX" userId="064cad1f84cd5131" providerId="LiveId" clId="{87220A5E-C772-4D14-A62B-FCA10F719023}" dt="2018-05-26T00:35:43.730" v="177"/>
          <ac:spMkLst>
            <pc:docMk/>
            <pc:sldMk cId="2453553167" sldId="267"/>
            <ac:spMk id="4" creationId="{7255C399-C5CE-4CF7-96BF-658D4E5AF06F}"/>
          </ac:spMkLst>
        </pc:spChg>
      </pc:sldChg>
      <pc:sldChg chg="addSp">
        <pc:chgData name="Kaiser GX" userId="064cad1f84cd5131" providerId="LiveId" clId="{87220A5E-C772-4D14-A62B-FCA10F719023}" dt="2018-05-26T00:35:43.730" v="177"/>
        <pc:sldMkLst>
          <pc:docMk/>
          <pc:sldMk cId="1054235583" sldId="269"/>
        </pc:sldMkLst>
        <pc:spChg chg="add">
          <ac:chgData name="Kaiser GX" userId="064cad1f84cd5131" providerId="LiveId" clId="{87220A5E-C772-4D14-A62B-FCA10F719023}" dt="2018-05-26T00:35:43.730" v="177"/>
          <ac:spMkLst>
            <pc:docMk/>
            <pc:sldMk cId="1054235583" sldId="269"/>
            <ac:spMk id="6" creationId="{52DEDBE9-A825-4A4C-9748-37FCBEC4D874}"/>
          </ac:spMkLst>
        </pc:spChg>
      </pc:sldChg>
      <pc:sldChg chg="addSp">
        <pc:chgData name="Kaiser GX" userId="064cad1f84cd5131" providerId="LiveId" clId="{87220A5E-C772-4D14-A62B-FCA10F719023}" dt="2018-05-26T00:35:43.730" v="177"/>
        <pc:sldMkLst>
          <pc:docMk/>
          <pc:sldMk cId="2727446854" sldId="270"/>
        </pc:sldMkLst>
        <pc:spChg chg="add">
          <ac:chgData name="Kaiser GX" userId="064cad1f84cd5131" providerId="LiveId" clId="{87220A5E-C772-4D14-A62B-FCA10F719023}" dt="2018-05-26T00:35:43.730" v="177"/>
          <ac:spMkLst>
            <pc:docMk/>
            <pc:sldMk cId="2727446854" sldId="270"/>
            <ac:spMk id="4" creationId="{08F8D7BE-82BC-4D7F-B845-8748F93A6BE8}"/>
          </ac:spMkLst>
        </pc:spChg>
      </pc:sldChg>
      <pc:sldChg chg="addSp modTransition">
        <pc:chgData name="Kaiser GX" userId="064cad1f84cd5131" providerId="LiveId" clId="{87220A5E-C772-4D14-A62B-FCA10F719023}" dt="2018-05-26T00:35:43.730" v="177"/>
        <pc:sldMkLst>
          <pc:docMk/>
          <pc:sldMk cId="1177860779" sldId="272"/>
        </pc:sldMkLst>
        <pc:spChg chg="add">
          <ac:chgData name="Kaiser GX" userId="064cad1f84cd5131" providerId="LiveId" clId="{87220A5E-C772-4D14-A62B-FCA10F719023}" dt="2018-05-26T00:35:43.730" v="177"/>
          <ac:spMkLst>
            <pc:docMk/>
            <pc:sldMk cId="1177860779" sldId="272"/>
            <ac:spMk id="6" creationId="{53767807-3DF4-4F12-802C-0312C2727F37}"/>
          </ac:spMkLst>
        </pc:spChg>
      </pc:sldChg>
      <pc:sldChg chg="addSp modTransition">
        <pc:chgData name="Kaiser GX" userId="064cad1f84cd5131" providerId="LiveId" clId="{87220A5E-C772-4D14-A62B-FCA10F719023}" dt="2018-05-26T00:35:43.730" v="177"/>
        <pc:sldMkLst>
          <pc:docMk/>
          <pc:sldMk cId="1671574851" sldId="273"/>
        </pc:sldMkLst>
        <pc:spChg chg="add">
          <ac:chgData name="Kaiser GX" userId="064cad1f84cd5131" providerId="LiveId" clId="{87220A5E-C772-4D14-A62B-FCA10F719023}" dt="2018-05-26T00:35:43.730" v="177"/>
          <ac:spMkLst>
            <pc:docMk/>
            <pc:sldMk cId="1671574851" sldId="273"/>
            <ac:spMk id="4" creationId="{1ACF88EE-200E-439B-9F07-BC2B4E8733F7}"/>
          </ac:spMkLst>
        </pc:spChg>
      </pc:sldChg>
      <pc:sldChg chg="addSp">
        <pc:chgData name="Kaiser GX" userId="064cad1f84cd5131" providerId="LiveId" clId="{87220A5E-C772-4D14-A62B-FCA10F719023}" dt="2018-05-26T00:35:43.730" v="177"/>
        <pc:sldMkLst>
          <pc:docMk/>
          <pc:sldMk cId="1579224652" sldId="274"/>
        </pc:sldMkLst>
        <pc:spChg chg="add">
          <ac:chgData name="Kaiser GX" userId="064cad1f84cd5131" providerId="LiveId" clId="{87220A5E-C772-4D14-A62B-FCA10F719023}" dt="2018-05-26T00:35:43.730" v="177"/>
          <ac:spMkLst>
            <pc:docMk/>
            <pc:sldMk cId="1579224652" sldId="274"/>
            <ac:spMk id="6" creationId="{86E1488E-FC72-4E82-9E6A-7B11C23B1571}"/>
          </ac:spMkLst>
        </pc:spChg>
      </pc:sldChg>
      <pc:sldChg chg="addSp">
        <pc:chgData name="Kaiser GX" userId="064cad1f84cd5131" providerId="LiveId" clId="{87220A5E-C772-4D14-A62B-FCA10F719023}" dt="2018-05-26T00:35:43.730" v="177"/>
        <pc:sldMkLst>
          <pc:docMk/>
          <pc:sldMk cId="677157955" sldId="275"/>
        </pc:sldMkLst>
        <pc:spChg chg="add">
          <ac:chgData name="Kaiser GX" userId="064cad1f84cd5131" providerId="LiveId" clId="{87220A5E-C772-4D14-A62B-FCA10F719023}" dt="2018-05-26T00:35:43.730" v="177"/>
          <ac:spMkLst>
            <pc:docMk/>
            <pc:sldMk cId="677157955" sldId="275"/>
            <ac:spMk id="4" creationId="{FB0FC769-6555-4BFD-89B1-AAF97A1A11F4}"/>
          </ac:spMkLst>
        </pc:spChg>
      </pc:sldChg>
      <pc:sldChg chg="addSp">
        <pc:chgData name="Kaiser GX" userId="064cad1f84cd5131" providerId="LiveId" clId="{87220A5E-C772-4D14-A62B-FCA10F719023}" dt="2018-05-26T00:35:43.730" v="177"/>
        <pc:sldMkLst>
          <pc:docMk/>
          <pc:sldMk cId="99917028" sldId="276"/>
        </pc:sldMkLst>
        <pc:spChg chg="add">
          <ac:chgData name="Kaiser GX" userId="064cad1f84cd5131" providerId="LiveId" clId="{87220A5E-C772-4D14-A62B-FCA10F719023}" dt="2018-05-26T00:35:43.730" v="177"/>
          <ac:spMkLst>
            <pc:docMk/>
            <pc:sldMk cId="99917028" sldId="276"/>
            <ac:spMk id="8" creationId="{9017D0AB-2B69-46D7-8D92-AC2102176E4D}"/>
          </ac:spMkLst>
        </pc:spChg>
      </pc:sldChg>
      <pc:sldChg chg="addSp">
        <pc:chgData name="Kaiser GX" userId="064cad1f84cd5131" providerId="LiveId" clId="{87220A5E-C772-4D14-A62B-FCA10F719023}" dt="2018-05-26T00:35:43.730" v="177"/>
        <pc:sldMkLst>
          <pc:docMk/>
          <pc:sldMk cId="1204325814" sldId="277"/>
        </pc:sldMkLst>
        <pc:spChg chg="add">
          <ac:chgData name="Kaiser GX" userId="064cad1f84cd5131" providerId="LiveId" clId="{87220A5E-C772-4D14-A62B-FCA10F719023}" dt="2018-05-26T00:35:43.730" v="177"/>
          <ac:spMkLst>
            <pc:docMk/>
            <pc:sldMk cId="1204325814" sldId="277"/>
            <ac:spMk id="4" creationId="{FE7DFBA4-6C2A-4718-822B-E865435E9118}"/>
          </ac:spMkLst>
        </pc:spChg>
      </pc:sldChg>
      <pc:sldChg chg="addSp">
        <pc:chgData name="Kaiser GX" userId="064cad1f84cd5131" providerId="LiveId" clId="{87220A5E-C772-4D14-A62B-FCA10F719023}" dt="2018-05-26T00:35:43.730" v="177"/>
        <pc:sldMkLst>
          <pc:docMk/>
          <pc:sldMk cId="1000859536" sldId="278"/>
        </pc:sldMkLst>
        <pc:spChg chg="add">
          <ac:chgData name="Kaiser GX" userId="064cad1f84cd5131" providerId="LiveId" clId="{87220A5E-C772-4D14-A62B-FCA10F719023}" dt="2018-05-26T00:35:43.730" v="177"/>
          <ac:spMkLst>
            <pc:docMk/>
            <pc:sldMk cId="1000859536" sldId="278"/>
            <ac:spMk id="3" creationId="{3E427C13-7614-46C8-9C0A-686E8226EABA}"/>
          </ac:spMkLst>
        </pc:spChg>
      </pc:sldChg>
      <pc:sldChg chg="addSp">
        <pc:chgData name="Kaiser GX" userId="064cad1f84cd5131" providerId="LiveId" clId="{87220A5E-C772-4D14-A62B-FCA10F719023}" dt="2018-05-26T00:35:43.730" v="177"/>
        <pc:sldMkLst>
          <pc:docMk/>
          <pc:sldMk cId="2189663031" sldId="279"/>
        </pc:sldMkLst>
        <pc:spChg chg="add">
          <ac:chgData name="Kaiser GX" userId="064cad1f84cd5131" providerId="LiveId" clId="{87220A5E-C772-4D14-A62B-FCA10F719023}" dt="2018-05-26T00:35:43.730" v="177"/>
          <ac:spMkLst>
            <pc:docMk/>
            <pc:sldMk cId="2189663031" sldId="279"/>
            <ac:spMk id="4" creationId="{55140DE6-5A88-474E-97C4-FAB2F8D8E5C3}"/>
          </ac:spMkLst>
        </pc:spChg>
      </pc:sldChg>
      <pc:sldChg chg="addSp">
        <pc:chgData name="Kaiser GX" userId="064cad1f84cd5131" providerId="LiveId" clId="{87220A5E-C772-4D14-A62B-FCA10F719023}" dt="2018-05-26T00:35:43.730" v="177"/>
        <pc:sldMkLst>
          <pc:docMk/>
          <pc:sldMk cId="1403634801" sldId="280"/>
        </pc:sldMkLst>
        <pc:spChg chg="add">
          <ac:chgData name="Kaiser GX" userId="064cad1f84cd5131" providerId="LiveId" clId="{87220A5E-C772-4D14-A62B-FCA10F719023}" dt="2018-05-26T00:35:43.730" v="177"/>
          <ac:spMkLst>
            <pc:docMk/>
            <pc:sldMk cId="1403634801" sldId="280"/>
            <ac:spMk id="4" creationId="{F6665976-7267-4AD7-BE19-594F5C95F5FE}"/>
          </ac:spMkLst>
        </pc:spChg>
      </pc:sldChg>
      <pc:sldChg chg="addSp">
        <pc:chgData name="Kaiser GX" userId="064cad1f84cd5131" providerId="LiveId" clId="{87220A5E-C772-4D14-A62B-FCA10F719023}" dt="2018-05-26T00:35:43.730" v="177"/>
        <pc:sldMkLst>
          <pc:docMk/>
          <pc:sldMk cId="2561158608" sldId="281"/>
        </pc:sldMkLst>
        <pc:spChg chg="add">
          <ac:chgData name="Kaiser GX" userId="064cad1f84cd5131" providerId="LiveId" clId="{87220A5E-C772-4D14-A62B-FCA10F719023}" dt="2018-05-26T00:35:43.730" v="177"/>
          <ac:spMkLst>
            <pc:docMk/>
            <pc:sldMk cId="2561158608" sldId="281"/>
            <ac:spMk id="9" creationId="{BAE130B5-3CA4-4EB1-9AAE-64F3BDBED8F8}"/>
          </ac:spMkLst>
        </pc:spChg>
      </pc:sldChg>
      <pc:sldChg chg="addSp">
        <pc:chgData name="Kaiser GX" userId="064cad1f84cd5131" providerId="LiveId" clId="{87220A5E-C772-4D14-A62B-FCA10F719023}" dt="2018-05-26T00:35:43.730" v="177"/>
        <pc:sldMkLst>
          <pc:docMk/>
          <pc:sldMk cId="1095449900" sldId="282"/>
        </pc:sldMkLst>
        <pc:spChg chg="add">
          <ac:chgData name="Kaiser GX" userId="064cad1f84cd5131" providerId="LiveId" clId="{87220A5E-C772-4D14-A62B-FCA10F719023}" dt="2018-05-26T00:35:43.730" v="177"/>
          <ac:spMkLst>
            <pc:docMk/>
            <pc:sldMk cId="1095449900" sldId="282"/>
            <ac:spMk id="3" creationId="{E04349C2-5E54-444F-B10E-22893AF3F9BE}"/>
          </ac:spMkLst>
        </pc:spChg>
      </pc:sldChg>
      <pc:sldChg chg="addSp">
        <pc:chgData name="Kaiser GX" userId="064cad1f84cd5131" providerId="LiveId" clId="{87220A5E-C772-4D14-A62B-FCA10F719023}" dt="2018-05-26T00:35:43.730" v="177"/>
        <pc:sldMkLst>
          <pc:docMk/>
          <pc:sldMk cId="4126497397" sldId="283"/>
        </pc:sldMkLst>
        <pc:spChg chg="add">
          <ac:chgData name="Kaiser GX" userId="064cad1f84cd5131" providerId="LiveId" clId="{87220A5E-C772-4D14-A62B-FCA10F719023}" dt="2018-05-26T00:35:43.730" v="177"/>
          <ac:spMkLst>
            <pc:docMk/>
            <pc:sldMk cId="4126497397" sldId="283"/>
            <ac:spMk id="6" creationId="{BE7B151B-2D1A-4F6E-AA20-5A19389F55E8}"/>
          </ac:spMkLst>
        </pc:spChg>
      </pc:sldChg>
      <pc:sldChg chg="addSp">
        <pc:chgData name="Kaiser GX" userId="064cad1f84cd5131" providerId="LiveId" clId="{87220A5E-C772-4D14-A62B-FCA10F719023}" dt="2018-05-26T00:35:43.730" v="177"/>
        <pc:sldMkLst>
          <pc:docMk/>
          <pc:sldMk cId="3249213240" sldId="284"/>
        </pc:sldMkLst>
        <pc:spChg chg="add">
          <ac:chgData name="Kaiser GX" userId="064cad1f84cd5131" providerId="LiveId" clId="{87220A5E-C772-4D14-A62B-FCA10F719023}" dt="2018-05-26T00:35:43.730" v="177"/>
          <ac:spMkLst>
            <pc:docMk/>
            <pc:sldMk cId="3249213240" sldId="284"/>
            <ac:spMk id="4" creationId="{0929A043-87B5-429F-B2B3-05E125AD3A55}"/>
          </ac:spMkLst>
        </pc:spChg>
      </pc:sldChg>
      <pc:sldChg chg="addSp">
        <pc:chgData name="Kaiser GX" userId="064cad1f84cd5131" providerId="LiveId" clId="{87220A5E-C772-4D14-A62B-FCA10F719023}" dt="2018-05-26T00:35:43.730" v="177"/>
        <pc:sldMkLst>
          <pc:docMk/>
          <pc:sldMk cId="2939014297" sldId="285"/>
        </pc:sldMkLst>
        <pc:spChg chg="add">
          <ac:chgData name="Kaiser GX" userId="064cad1f84cd5131" providerId="LiveId" clId="{87220A5E-C772-4D14-A62B-FCA10F719023}" dt="2018-05-26T00:35:43.730" v="177"/>
          <ac:spMkLst>
            <pc:docMk/>
            <pc:sldMk cId="2939014297" sldId="285"/>
            <ac:spMk id="7" creationId="{EE39AAC2-266C-4E68-8405-E4D0A3D38DF2}"/>
          </ac:spMkLst>
        </pc:spChg>
      </pc:sldChg>
      <pc:sldChg chg="addSp">
        <pc:chgData name="Kaiser GX" userId="064cad1f84cd5131" providerId="LiveId" clId="{87220A5E-C772-4D14-A62B-FCA10F719023}" dt="2018-05-26T00:35:43.730" v="177"/>
        <pc:sldMkLst>
          <pc:docMk/>
          <pc:sldMk cId="1558486269" sldId="286"/>
        </pc:sldMkLst>
        <pc:spChg chg="add">
          <ac:chgData name="Kaiser GX" userId="064cad1f84cd5131" providerId="LiveId" clId="{87220A5E-C772-4D14-A62B-FCA10F719023}" dt="2018-05-26T00:35:43.730" v="177"/>
          <ac:spMkLst>
            <pc:docMk/>
            <pc:sldMk cId="1558486269" sldId="286"/>
            <ac:spMk id="3" creationId="{367356A4-39BF-4D4E-9A84-3167043C25BA}"/>
          </ac:spMkLst>
        </pc:spChg>
      </pc:sldChg>
      <pc:sldChg chg="addSp">
        <pc:chgData name="Kaiser GX" userId="064cad1f84cd5131" providerId="LiveId" clId="{87220A5E-C772-4D14-A62B-FCA10F719023}" dt="2018-05-26T00:35:43.730" v="177"/>
        <pc:sldMkLst>
          <pc:docMk/>
          <pc:sldMk cId="2953637086" sldId="287"/>
        </pc:sldMkLst>
        <pc:spChg chg="add">
          <ac:chgData name="Kaiser GX" userId="064cad1f84cd5131" providerId="LiveId" clId="{87220A5E-C772-4D14-A62B-FCA10F719023}" dt="2018-05-26T00:35:43.730" v="177"/>
          <ac:spMkLst>
            <pc:docMk/>
            <pc:sldMk cId="2953637086" sldId="287"/>
            <ac:spMk id="4" creationId="{94517B2E-07B4-4DB1-9A02-12ED6F3F7CA7}"/>
          </ac:spMkLst>
        </pc:spChg>
      </pc:sldChg>
      <pc:sldChg chg="addSp">
        <pc:chgData name="Kaiser GX" userId="064cad1f84cd5131" providerId="LiveId" clId="{87220A5E-C772-4D14-A62B-FCA10F719023}" dt="2018-05-26T00:35:43.730" v="177"/>
        <pc:sldMkLst>
          <pc:docMk/>
          <pc:sldMk cId="3289450689" sldId="288"/>
        </pc:sldMkLst>
        <pc:spChg chg="add">
          <ac:chgData name="Kaiser GX" userId="064cad1f84cd5131" providerId="LiveId" clId="{87220A5E-C772-4D14-A62B-FCA10F719023}" dt="2018-05-26T00:35:43.730" v="177"/>
          <ac:spMkLst>
            <pc:docMk/>
            <pc:sldMk cId="3289450689" sldId="288"/>
            <ac:spMk id="4" creationId="{529A416E-76D7-459C-ADF3-5023F71D8A95}"/>
          </ac:spMkLst>
        </pc:spChg>
      </pc:sldChg>
      <pc:sldChg chg="addSp">
        <pc:chgData name="Kaiser GX" userId="064cad1f84cd5131" providerId="LiveId" clId="{87220A5E-C772-4D14-A62B-FCA10F719023}" dt="2018-05-26T00:35:43.730" v="177"/>
        <pc:sldMkLst>
          <pc:docMk/>
          <pc:sldMk cId="1202984351" sldId="289"/>
        </pc:sldMkLst>
        <pc:spChg chg="add">
          <ac:chgData name="Kaiser GX" userId="064cad1f84cd5131" providerId="LiveId" clId="{87220A5E-C772-4D14-A62B-FCA10F719023}" dt="2018-05-26T00:35:43.730" v="177"/>
          <ac:spMkLst>
            <pc:docMk/>
            <pc:sldMk cId="1202984351" sldId="289"/>
            <ac:spMk id="3" creationId="{5F00C9A5-7A9F-47E1-8B4D-71BF4DB9956F}"/>
          </ac:spMkLst>
        </pc:spChg>
      </pc:sldChg>
      <pc:sldChg chg="addSp">
        <pc:chgData name="Kaiser GX" userId="064cad1f84cd5131" providerId="LiveId" clId="{87220A5E-C772-4D14-A62B-FCA10F719023}" dt="2018-05-26T00:35:43.730" v="177"/>
        <pc:sldMkLst>
          <pc:docMk/>
          <pc:sldMk cId="4028424594" sldId="290"/>
        </pc:sldMkLst>
        <pc:spChg chg="add">
          <ac:chgData name="Kaiser GX" userId="064cad1f84cd5131" providerId="LiveId" clId="{87220A5E-C772-4D14-A62B-FCA10F719023}" dt="2018-05-26T00:35:43.730" v="177"/>
          <ac:spMkLst>
            <pc:docMk/>
            <pc:sldMk cId="4028424594" sldId="290"/>
            <ac:spMk id="6" creationId="{4838788E-CE73-4EDF-A8BB-DA4D50BB2599}"/>
          </ac:spMkLst>
        </pc:spChg>
      </pc:sldChg>
      <pc:sldChg chg="addSp">
        <pc:chgData name="Kaiser GX" userId="064cad1f84cd5131" providerId="LiveId" clId="{87220A5E-C772-4D14-A62B-FCA10F719023}" dt="2018-05-26T00:35:43.730" v="177"/>
        <pc:sldMkLst>
          <pc:docMk/>
          <pc:sldMk cId="2370147433" sldId="291"/>
        </pc:sldMkLst>
        <pc:spChg chg="add">
          <ac:chgData name="Kaiser GX" userId="064cad1f84cd5131" providerId="LiveId" clId="{87220A5E-C772-4D14-A62B-FCA10F719023}" dt="2018-05-26T00:35:43.730" v="177"/>
          <ac:spMkLst>
            <pc:docMk/>
            <pc:sldMk cId="2370147433" sldId="291"/>
            <ac:spMk id="3" creationId="{0BEF51DC-DB05-4B4B-94CD-688C6E00A53D}"/>
          </ac:spMkLst>
        </pc:spChg>
      </pc:sldChg>
      <pc:sldChg chg="addSp">
        <pc:chgData name="Kaiser GX" userId="064cad1f84cd5131" providerId="LiveId" clId="{87220A5E-C772-4D14-A62B-FCA10F719023}" dt="2018-05-26T00:35:43.730" v="177"/>
        <pc:sldMkLst>
          <pc:docMk/>
          <pc:sldMk cId="4270256392" sldId="292"/>
        </pc:sldMkLst>
        <pc:spChg chg="add">
          <ac:chgData name="Kaiser GX" userId="064cad1f84cd5131" providerId="LiveId" clId="{87220A5E-C772-4D14-A62B-FCA10F719023}" dt="2018-05-26T00:35:43.730" v="177"/>
          <ac:spMkLst>
            <pc:docMk/>
            <pc:sldMk cId="4270256392" sldId="292"/>
            <ac:spMk id="4" creationId="{D4DA745A-D6A1-43DC-BD7F-CD974322C3F1}"/>
          </ac:spMkLst>
        </pc:spChg>
      </pc:sldChg>
      <pc:sldChg chg="addSp">
        <pc:chgData name="Kaiser GX" userId="064cad1f84cd5131" providerId="LiveId" clId="{87220A5E-C772-4D14-A62B-FCA10F719023}" dt="2018-05-26T00:35:43.730" v="177"/>
        <pc:sldMkLst>
          <pc:docMk/>
          <pc:sldMk cId="4055825484" sldId="293"/>
        </pc:sldMkLst>
        <pc:spChg chg="add">
          <ac:chgData name="Kaiser GX" userId="064cad1f84cd5131" providerId="LiveId" clId="{87220A5E-C772-4D14-A62B-FCA10F719023}" dt="2018-05-26T00:35:43.730" v="177"/>
          <ac:spMkLst>
            <pc:docMk/>
            <pc:sldMk cId="4055825484" sldId="293"/>
            <ac:spMk id="4" creationId="{74E9578F-C80B-481E-943F-E6FDC4CFF6D6}"/>
          </ac:spMkLst>
        </pc:spChg>
      </pc:sldChg>
      <pc:sldChg chg="addSp modSp">
        <pc:chgData name="Kaiser GX" userId="064cad1f84cd5131" providerId="LiveId" clId="{87220A5E-C772-4D14-A62B-FCA10F719023}" dt="2018-05-26T00:35:43.730" v="177"/>
        <pc:sldMkLst>
          <pc:docMk/>
          <pc:sldMk cId="660236664" sldId="294"/>
        </pc:sldMkLst>
        <pc:spChg chg="add">
          <ac:chgData name="Kaiser GX" userId="064cad1f84cd5131" providerId="LiveId" clId="{87220A5E-C772-4D14-A62B-FCA10F719023}" dt="2018-05-26T00:35:43.730" v="177"/>
          <ac:spMkLst>
            <pc:docMk/>
            <pc:sldMk cId="660236664" sldId="294"/>
            <ac:spMk id="3" creationId="{400649DD-5722-439B-B49D-B304668394FD}"/>
          </ac:spMkLst>
        </pc:spChg>
        <pc:picChg chg="mod">
          <ac:chgData name="Kaiser GX" userId="064cad1f84cd5131" providerId="LiveId" clId="{87220A5E-C772-4D14-A62B-FCA10F719023}" dt="2018-05-25T16:09:22.864" v="41" actId="1076"/>
          <ac:picMkLst>
            <pc:docMk/>
            <pc:sldMk cId="660236664" sldId="294"/>
            <ac:picMk id="6" creationId="{00000000-0000-0000-0000-000000000000}"/>
          </ac:picMkLst>
        </pc:picChg>
      </pc:sldChg>
      <pc:sldChg chg="addSp">
        <pc:chgData name="Kaiser GX" userId="064cad1f84cd5131" providerId="LiveId" clId="{87220A5E-C772-4D14-A62B-FCA10F719023}" dt="2018-05-26T00:35:43.730" v="177"/>
        <pc:sldMkLst>
          <pc:docMk/>
          <pc:sldMk cId="3791755569" sldId="296"/>
        </pc:sldMkLst>
        <pc:spChg chg="add">
          <ac:chgData name="Kaiser GX" userId="064cad1f84cd5131" providerId="LiveId" clId="{87220A5E-C772-4D14-A62B-FCA10F719023}" dt="2018-05-26T00:35:43.730" v="177"/>
          <ac:spMkLst>
            <pc:docMk/>
            <pc:sldMk cId="3791755569" sldId="296"/>
            <ac:spMk id="6" creationId="{E29F95F4-681E-4B54-90D1-75902A585327}"/>
          </ac:spMkLst>
        </pc:spChg>
      </pc:sldChg>
      <pc:sldChg chg="addSp">
        <pc:chgData name="Kaiser GX" userId="064cad1f84cd5131" providerId="LiveId" clId="{87220A5E-C772-4D14-A62B-FCA10F719023}" dt="2018-05-26T00:35:43.730" v="177"/>
        <pc:sldMkLst>
          <pc:docMk/>
          <pc:sldMk cId="935403111" sldId="297"/>
        </pc:sldMkLst>
        <pc:spChg chg="add">
          <ac:chgData name="Kaiser GX" userId="064cad1f84cd5131" providerId="LiveId" clId="{87220A5E-C772-4D14-A62B-FCA10F719023}" dt="2018-05-26T00:35:43.730" v="177"/>
          <ac:spMkLst>
            <pc:docMk/>
            <pc:sldMk cId="935403111" sldId="297"/>
            <ac:spMk id="6" creationId="{2F7DDA19-EB98-4D01-9540-D4E5F68E9897}"/>
          </ac:spMkLst>
        </pc:spChg>
      </pc:sldChg>
      <pc:sldChg chg="addSp">
        <pc:chgData name="Kaiser GX" userId="064cad1f84cd5131" providerId="LiveId" clId="{87220A5E-C772-4D14-A62B-FCA10F719023}" dt="2018-05-26T00:35:43.730" v="177"/>
        <pc:sldMkLst>
          <pc:docMk/>
          <pc:sldMk cId="2033701707" sldId="298"/>
        </pc:sldMkLst>
        <pc:spChg chg="add">
          <ac:chgData name="Kaiser GX" userId="064cad1f84cd5131" providerId="LiveId" clId="{87220A5E-C772-4D14-A62B-FCA10F719023}" dt="2018-05-26T00:35:43.730" v="177"/>
          <ac:spMkLst>
            <pc:docMk/>
            <pc:sldMk cId="2033701707" sldId="298"/>
            <ac:spMk id="5" creationId="{7823116D-6BDB-4087-BC96-D8A5DA49FF2F}"/>
          </ac:spMkLst>
        </pc:spChg>
      </pc:sldChg>
      <pc:sldChg chg="addSp modTransition">
        <pc:chgData name="Kaiser GX" userId="064cad1f84cd5131" providerId="LiveId" clId="{87220A5E-C772-4D14-A62B-FCA10F719023}" dt="2018-05-26T00:35:43.730" v="177"/>
        <pc:sldMkLst>
          <pc:docMk/>
          <pc:sldMk cId="2978698520" sldId="299"/>
        </pc:sldMkLst>
        <pc:spChg chg="add">
          <ac:chgData name="Kaiser GX" userId="064cad1f84cd5131" providerId="LiveId" clId="{87220A5E-C772-4D14-A62B-FCA10F719023}" dt="2018-05-26T00:35:43.730" v="177"/>
          <ac:spMkLst>
            <pc:docMk/>
            <pc:sldMk cId="2978698520" sldId="299"/>
            <ac:spMk id="4" creationId="{7B12DB41-0E76-416E-8072-33D0E46B916B}"/>
          </ac:spMkLst>
        </pc:spChg>
      </pc:sldChg>
      <pc:sldChg chg="addSp modTransition">
        <pc:chgData name="Kaiser GX" userId="064cad1f84cd5131" providerId="LiveId" clId="{87220A5E-C772-4D14-A62B-FCA10F719023}" dt="2018-05-26T00:35:43.730" v="177"/>
        <pc:sldMkLst>
          <pc:docMk/>
          <pc:sldMk cId="374017857" sldId="300"/>
        </pc:sldMkLst>
        <pc:spChg chg="add">
          <ac:chgData name="Kaiser GX" userId="064cad1f84cd5131" providerId="LiveId" clId="{87220A5E-C772-4D14-A62B-FCA10F719023}" dt="2018-05-26T00:35:43.730" v="177"/>
          <ac:spMkLst>
            <pc:docMk/>
            <pc:sldMk cId="374017857" sldId="300"/>
            <ac:spMk id="4" creationId="{8BD40CF5-4217-4E63-919A-9A0CCD3993A4}"/>
          </ac:spMkLst>
        </pc:spChg>
      </pc:sldChg>
      <pc:sldChg chg="addSp">
        <pc:chgData name="Kaiser GX" userId="064cad1f84cd5131" providerId="LiveId" clId="{87220A5E-C772-4D14-A62B-FCA10F719023}" dt="2018-05-26T00:35:43.730" v="177"/>
        <pc:sldMkLst>
          <pc:docMk/>
          <pc:sldMk cId="1340782432" sldId="301"/>
        </pc:sldMkLst>
        <pc:spChg chg="add">
          <ac:chgData name="Kaiser GX" userId="064cad1f84cd5131" providerId="LiveId" clId="{87220A5E-C772-4D14-A62B-FCA10F719023}" dt="2018-05-26T00:35:43.730" v="177"/>
          <ac:spMkLst>
            <pc:docMk/>
            <pc:sldMk cId="1340782432" sldId="301"/>
            <ac:spMk id="6" creationId="{C0E8E7E4-1A7E-42E7-A104-3941E1AD303B}"/>
          </ac:spMkLst>
        </pc:spChg>
      </pc:sldChg>
      <pc:sldChg chg="addSp">
        <pc:chgData name="Kaiser GX" userId="064cad1f84cd5131" providerId="LiveId" clId="{87220A5E-C772-4D14-A62B-FCA10F719023}" dt="2018-05-26T00:35:43.730" v="177"/>
        <pc:sldMkLst>
          <pc:docMk/>
          <pc:sldMk cId="1842078623" sldId="302"/>
        </pc:sldMkLst>
        <pc:spChg chg="add">
          <ac:chgData name="Kaiser GX" userId="064cad1f84cd5131" providerId="LiveId" clId="{87220A5E-C772-4D14-A62B-FCA10F719023}" dt="2018-05-26T00:35:43.730" v="177"/>
          <ac:spMkLst>
            <pc:docMk/>
            <pc:sldMk cId="1842078623" sldId="302"/>
            <ac:spMk id="4" creationId="{1AB545C9-0188-45FD-A33F-A2D04845AA20}"/>
          </ac:spMkLst>
        </pc:spChg>
      </pc:sldChg>
      <pc:sldChg chg="addSp">
        <pc:chgData name="Kaiser GX" userId="064cad1f84cd5131" providerId="LiveId" clId="{87220A5E-C772-4D14-A62B-FCA10F719023}" dt="2018-05-26T00:35:43.730" v="177"/>
        <pc:sldMkLst>
          <pc:docMk/>
          <pc:sldMk cId="1365363083" sldId="303"/>
        </pc:sldMkLst>
        <pc:spChg chg="add">
          <ac:chgData name="Kaiser GX" userId="064cad1f84cd5131" providerId="LiveId" clId="{87220A5E-C772-4D14-A62B-FCA10F719023}" dt="2018-05-26T00:35:43.730" v="177"/>
          <ac:spMkLst>
            <pc:docMk/>
            <pc:sldMk cId="1365363083" sldId="303"/>
            <ac:spMk id="6" creationId="{FB2C9796-F1FA-42C5-83FE-63581405C6D3}"/>
          </ac:spMkLst>
        </pc:spChg>
      </pc:sldChg>
      <pc:sldChg chg="delSp">
        <pc:chgData name="Kaiser GX" userId="064cad1f84cd5131" providerId="LiveId" clId="{87220A5E-C772-4D14-A62B-FCA10F719023}" dt="2018-05-25T14:36:02.086" v="0" actId="2711"/>
        <pc:sldMkLst>
          <pc:docMk/>
          <pc:sldMk cId="2881690570" sldId="305"/>
        </pc:sldMkLst>
        <pc:cxnChg chg="del">
          <ac:chgData name="Kaiser GX" userId="064cad1f84cd5131" providerId="LiveId" clId="{87220A5E-C772-4D14-A62B-FCA10F719023}" dt="2018-05-25T14:36:02.086" v="0" actId="2711"/>
          <ac:cxnSpMkLst>
            <pc:docMk/>
            <pc:sldMk cId="2881690570" sldId="305"/>
            <ac:cxnSpMk id="5" creationId="{251764CC-572A-41B4-8596-0B8D4B45C9D4}"/>
          </ac:cxnSpMkLst>
        </pc:cxnChg>
      </pc:sldChg>
      <pc:sldChg chg="delSp">
        <pc:chgData name="Kaiser GX" userId="064cad1f84cd5131" providerId="LiveId" clId="{87220A5E-C772-4D14-A62B-FCA10F719023}" dt="2018-05-25T14:38:01.100" v="7" actId="2711"/>
        <pc:sldMkLst>
          <pc:docMk/>
          <pc:sldMk cId="3957168896" sldId="306"/>
        </pc:sldMkLst>
        <pc:cxnChg chg="del">
          <ac:chgData name="Kaiser GX" userId="064cad1f84cd5131" providerId="LiveId" clId="{87220A5E-C772-4D14-A62B-FCA10F719023}" dt="2018-05-25T14:38:01.100" v="7" actId="2711"/>
          <ac:cxnSpMkLst>
            <pc:docMk/>
            <pc:sldMk cId="3957168896" sldId="306"/>
            <ac:cxnSpMk id="5" creationId="{251764CC-572A-41B4-8596-0B8D4B45C9D4}"/>
          </ac:cxnSpMkLst>
        </pc:cxnChg>
      </pc:sldChg>
      <pc:sldChg chg="delSp modSp">
        <pc:chgData name="Kaiser GX" userId="064cad1f84cd5131" providerId="LiveId" clId="{87220A5E-C772-4D14-A62B-FCA10F719023}" dt="2018-05-25T14:38:10.417" v="10" actId="14100"/>
        <pc:sldMkLst>
          <pc:docMk/>
          <pc:sldMk cId="2284183740" sldId="307"/>
        </pc:sldMkLst>
        <pc:picChg chg="mod">
          <ac:chgData name="Kaiser GX" userId="064cad1f84cd5131" providerId="LiveId" clId="{87220A5E-C772-4D14-A62B-FCA10F719023}" dt="2018-05-25T14:38:10.417" v="10" actId="14100"/>
          <ac:picMkLst>
            <pc:docMk/>
            <pc:sldMk cId="2284183740" sldId="307"/>
            <ac:picMk id="2" creationId="{00000000-0000-0000-0000-000000000000}"/>
          </ac:picMkLst>
        </pc:picChg>
        <pc:cxnChg chg="del">
          <ac:chgData name="Kaiser GX" userId="064cad1f84cd5131" providerId="LiveId" clId="{87220A5E-C772-4D14-A62B-FCA10F719023}" dt="2018-05-25T14:38:04.688" v="8" actId="14100"/>
          <ac:cxnSpMkLst>
            <pc:docMk/>
            <pc:sldMk cId="2284183740" sldId="307"/>
            <ac:cxnSpMk id="5" creationId="{251764CC-572A-41B4-8596-0B8D4B45C9D4}"/>
          </ac:cxnSpMkLst>
        </pc:cxnChg>
      </pc:sldChg>
      <pc:sldChg chg="delSp">
        <pc:chgData name="Kaiser GX" userId="064cad1f84cd5131" providerId="LiveId" clId="{87220A5E-C772-4D14-A62B-FCA10F719023}" dt="2018-05-25T14:36:08.421" v="1" actId="2711"/>
        <pc:sldMkLst>
          <pc:docMk/>
          <pc:sldMk cId="2938700576" sldId="308"/>
        </pc:sldMkLst>
        <pc:cxnChg chg="del">
          <ac:chgData name="Kaiser GX" userId="064cad1f84cd5131" providerId="LiveId" clId="{87220A5E-C772-4D14-A62B-FCA10F719023}" dt="2018-05-25T14:36:08.421" v="1" actId="2711"/>
          <ac:cxnSpMkLst>
            <pc:docMk/>
            <pc:sldMk cId="2938700576" sldId="308"/>
            <ac:cxnSpMk id="5" creationId="{251764CC-572A-41B4-8596-0B8D4B45C9D4}"/>
          </ac:cxnSpMkLst>
        </pc:cxnChg>
      </pc:sldChg>
      <pc:sldChg chg="delSp modSp">
        <pc:chgData name="Kaiser GX" userId="064cad1f84cd5131" providerId="LiveId" clId="{87220A5E-C772-4D14-A62B-FCA10F719023}" dt="2018-05-25T14:38:25.239" v="13" actId="2711"/>
        <pc:sldMkLst>
          <pc:docMk/>
          <pc:sldMk cId="65147201" sldId="309"/>
        </pc:sldMkLst>
        <pc:picChg chg="mod">
          <ac:chgData name="Kaiser GX" userId="064cad1f84cd5131" providerId="LiveId" clId="{87220A5E-C772-4D14-A62B-FCA10F719023}" dt="2018-05-25T14:38:19.946" v="11" actId="1076"/>
          <ac:picMkLst>
            <pc:docMk/>
            <pc:sldMk cId="65147201" sldId="309"/>
            <ac:picMk id="2" creationId="{00000000-0000-0000-0000-000000000000}"/>
          </ac:picMkLst>
        </pc:picChg>
        <pc:picChg chg="mod">
          <ac:chgData name="Kaiser GX" userId="064cad1f84cd5131" providerId="LiveId" clId="{87220A5E-C772-4D14-A62B-FCA10F719023}" dt="2018-05-25T14:38:22.320" v="12" actId="1076"/>
          <ac:picMkLst>
            <pc:docMk/>
            <pc:sldMk cId="65147201" sldId="309"/>
            <ac:picMk id="6" creationId="{00000000-0000-0000-0000-000000000000}"/>
          </ac:picMkLst>
        </pc:picChg>
        <pc:cxnChg chg="del">
          <ac:chgData name="Kaiser GX" userId="064cad1f84cd5131" providerId="LiveId" clId="{87220A5E-C772-4D14-A62B-FCA10F719023}" dt="2018-05-25T14:38:25.239" v="13" actId="2711"/>
          <ac:cxnSpMkLst>
            <pc:docMk/>
            <pc:sldMk cId="65147201" sldId="309"/>
            <ac:cxnSpMk id="5" creationId="{251764CC-572A-41B4-8596-0B8D4B45C9D4}"/>
          </ac:cxnSpMkLst>
        </pc:cxnChg>
      </pc:sldChg>
      <pc:sldChg chg="delSp">
        <pc:chgData name="Kaiser GX" userId="064cad1f84cd5131" providerId="LiveId" clId="{87220A5E-C772-4D14-A62B-FCA10F719023}" dt="2018-05-25T14:38:32.290" v="14" actId="2711"/>
        <pc:sldMkLst>
          <pc:docMk/>
          <pc:sldMk cId="2325153771" sldId="310"/>
        </pc:sldMkLst>
        <pc:cxnChg chg="del">
          <ac:chgData name="Kaiser GX" userId="064cad1f84cd5131" providerId="LiveId" clId="{87220A5E-C772-4D14-A62B-FCA10F719023}" dt="2018-05-25T14:38:32.290" v="14" actId="2711"/>
          <ac:cxnSpMkLst>
            <pc:docMk/>
            <pc:sldMk cId="2325153771" sldId="310"/>
            <ac:cxnSpMk id="5" creationId="{251764CC-572A-41B4-8596-0B8D4B45C9D4}"/>
          </ac:cxnSpMkLst>
        </pc:cxnChg>
      </pc:sldChg>
      <pc:sldChg chg="delSp">
        <pc:chgData name="Kaiser GX" userId="064cad1f84cd5131" providerId="LiveId" clId="{87220A5E-C772-4D14-A62B-FCA10F719023}" dt="2018-05-25T14:38:38.255" v="15" actId="2711"/>
        <pc:sldMkLst>
          <pc:docMk/>
          <pc:sldMk cId="481074320" sldId="311"/>
        </pc:sldMkLst>
        <pc:cxnChg chg="del">
          <ac:chgData name="Kaiser GX" userId="064cad1f84cd5131" providerId="LiveId" clId="{87220A5E-C772-4D14-A62B-FCA10F719023}" dt="2018-05-25T14:38:38.255" v="15" actId="2711"/>
          <ac:cxnSpMkLst>
            <pc:docMk/>
            <pc:sldMk cId="481074320" sldId="311"/>
            <ac:cxnSpMk id="5" creationId="{251764CC-572A-41B4-8596-0B8D4B45C9D4}"/>
          </ac:cxnSpMkLst>
        </pc:cxnChg>
      </pc:sldChg>
      <pc:sldChg chg="addSp delSp modSp">
        <pc:chgData name="Kaiser GX" userId="064cad1f84cd5131" providerId="LiveId" clId="{87220A5E-C772-4D14-A62B-FCA10F719023}" dt="2018-05-25T14:39:04.036" v="22" actId="1076"/>
        <pc:sldMkLst>
          <pc:docMk/>
          <pc:sldMk cId="1117064071" sldId="312"/>
        </pc:sldMkLst>
        <pc:picChg chg="add del mod">
          <ac:chgData name="Kaiser GX" userId="064cad1f84cd5131" providerId="LiveId" clId="{87220A5E-C772-4D14-A62B-FCA10F719023}" dt="2018-05-25T14:39:04.036" v="22" actId="1076"/>
          <ac:picMkLst>
            <pc:docMk/>
            <pc:sldMk cId="1117064071" sldId="312"/>
            <ac:picMk id="2" creationId="{00000000-0000-0000-0000-000000000000}"/>
          </ac:picMkLst>
        </pc:picChg>
        <pc:picChg chg="mod">
          <ac:chgData name="Kaiser GX" userId="064cad1f84cd5131" providerId="LiveId" clId="{87220A5E-C772-4D14-A62B-FCA10F719023}" dt="2018-05-25T14:39:01.883" v="21" actId="1076"/>
          <ac:picMkLst>
            <pc:docMk/>
            <pc:sldMk cId="1117064071" sldId="312"/>
            <ac:picMk id="9" creationId="{00000000-0000-0000-0000-000000000000}"/>
          </ac:picMkLst>
        </pc:picChg>
        <pc:cxnChg chg="del">
          <ac:chgData name="Kaiser GX" userId="064cad1f84cd5131" providerId="LiveId" clId="{87220A5E-C772-4D14-A62B-FCA10F719023}" dt="2018-05-25T14:38:57.130" v="20" actId="1076"/>
          <ac:cxnSpMkLst>
            <pc:docMk/>
            <pc:sldMk cId="1117064071" sldId="312"/>
            <ac:cxnSpMk id="5" creationId="{251764CC-572A-41B4-8596-0B8D4B45C9D4}"/>
          </ac:cxnSpMkLst>
        </pc:cxnChg>
      </pc:sldChg>
      <pc:sldChg chg="addSp modTransition">
        <pc:chgData name="Kaiser GX" userId="064cad1f84cd5131" providerId="LiveId" clId="{87220A5E-C772-4D14-A62B-FCA10F719023}" dt="2018-05-26T00:35:43.730" v="177"/>
        <pc:sldMkLst>
          <pc:docMk/>
          <pc:sldMk cId="2545378865" sldId="313"/>
        </pc:sldMkLst>
        <pc:spChg chg="add">
          <ac:chgData name="Kaiser GX" userId="064cad1f84cd5131" providerId="LiveId" clId="{87220A5E-C772-4D14-A62B-FCA10F719023}" dt="2018-05-26T00:35:43.730" v="177"/>
          <ac:spMkLst>
            <pc:docMk/>
            <pc:sldMk cId="2545378865" sldId="313"/>
            <ac:spMk id="6" creationId="{3D261563-096B-4D34-A098-C281198FE8A3}"/>
          </ac:spMkLst>
        </pc:spChg>
      </pc:sldChg>
      <pc:sldChg chg="addSp modTransition">
        <pc:chgData name="Kaiser GX" userId="064cad1f84cd5131" providerId="LiveId" clId="{87220A5E-C772-4D14-A62B-FCA10F719023}" dt="2018-05-26T00:35:43.730" v="177"/>
        <pc:sldMkLst>
          <pc:docMk/>
          <pc:sldMk cId="1218680401" sldId="316"/>
        </pc:sldMkLst>
        <pc:spChg chg="add">
          <ac:chgData name="Kaiser GX" userId="064cad1f84cd5131" providerId="LiveId" clId="{87220A5E-C772-4D14-A62B-FCA10F719023}" dt="2018-05-26T00:35:43.730" v="177"/>
          <ac:spMkLst>
            <pc:docMk/>
            <pc:sldMk cId="1218680401" sldId="316"/>
            <ac:spMk id="4" creationId="{71D715B5-51F6-4EF1-9402-AC29F464B32F}"/>
          </ac:spMkLst>
        </pc:spChg>
      </pc:sldChg>
      <pc:sldChg chg="addSp modTransition">
        <pc:chgData name="Kaiser GX" userId="064cad1f84cd5131" providerId="LiveId" clId="{87220A5E-C772-4D14-A62B-FCA10F719023}" dt="2018-05-26T00:35:43.730" v="177"/>
        <pc:sldMkLst>
          <pc:docMk/>
          <pc:sldMk cId="956214597" sldId="317"/>
        </pc:sldMkLst>
        <pc:spChg chg="add">
          <ac:chgData name="Kaiser GX" userId="064cad1f84cd5131" providerId="LiveId" clId="{87220A5E-C772-4D14-A62B-FCA10F719023}" dt="2018-05-26T00:35:43.730" v="177"/>
          <ac:spMkLst>
            <pc:docMk/>
            <pc:sldMk cId="956214597" sldId="317"/>
            <ac:spMk id="4" creationId="{A8FA3516-E41F-434F-8CA3-BBA4663CC33D}"/>
          </ac:spMkLst>
        </pc:spChg>
      </pc:sldChg>
      <pc:sldChg chg="addSp">
        <pc:chgData name="Kaiser GX" userId="064cad1f84cd5131" providerId="LiveId" clId="{87220A5E-C772-4D14-A62B-FCA10F719023}" dt="2018-05-26T00:35:43.730" v="177"/>
        <pc:sldMkLst>
          <pc:docMk/>
          <pc:sldMk cId="3674096434" sldId="318"/>
        </pc:sldMkLst>
        <pc:spChg chg="add">
          <ac:chgData name="Kaiser GX" userId="064cad1f84cd5131" providerId="LiveId" clId="{87220A5E-C772-4D14-A62B-FCA10F719023}" dt="2018-05-26T00:35:43.730" v="177"/>
          <ac:spMkLst>
            <pc:docMk/>
            <pc:sldMk cId="3674096434" sldId="318"/>
            <ac:spMk id="7" creationId="{058B0171-C9F6-4D18-A299-38CD2BB1B088}"/>
          </ac:spMkLst>
        </pc:spChg>
      </pc:sldChg>
      <pc:sldChg chg="addSp">
        <pc:chgData name="Kaiser GX" userId="064cad1f84cd5131" providerId="LiveId" clId="{87220A5E-C772-4D14-A62B-FCA10F719023}" dt="2018-05-26T00:35:43.730" v="177"/>
        <pc:sldMkLst>
          <pc:docMk/>
          <pc:sldMk cId="250863857" sldId="319"/>
        </pc:sldMkLst>
        <pc:spChg chg="add">
          <ac:chgData name="Kaiser GX" userId="064cad1f84cd5131" providerId="LiveId" clId="{87220A5E-C772-4D14-A62B-FCA10F719023}" dt="2018-05-26T00:35:43.730" v="177"/>
          <ac:spMkLst>
            <pc:docMk/>
            <pc:sldMk cId="250863857" sldId="319"/>
            <ac:spMk id="6" creationId="{16692211-ED99-4473-9D3F-DEFAA9DB950A}"/>
          </ac:spMkLst>
        </pc:spChg>
      </pc:sldChg>
      <pc:sldChg chg="addSp modTransition">
        <pc:chgData name="Kaiser GX" userId="064cad1f84cd5131" providerId="LiveId" clId="{87220A5E-C772-4D14-A62B-FCA10F719023}" dt="2018-05-26T01:41:35.461" v="178"/>
        <pc:sldMkLst>
          <pc:docMk/>
          <pc:sldMk cId="2176514131" sldId="320"/>
        </pc:sldMkLst>
        <pc:spChg chg="add">
          <ac:chgData name="Kaiser GX" userId="064cad1f84cd5131" providerId="LiveId" clId="{87220A5E-C772-4D14-A62B-FCA10F719023}" dt="2018-05-26T00:35:43.730" v="177"/>
          <ac:spMkLst>
            <pc:docMk/>
            <pc:sldMk cId="2176514131" sldId="320"/>
            <ac:spMk id="9" creationId="{CCF4392C-9AEC-4AF7-B17E-830394257805}"/>
          </ac:spMkLst>
        </pc:spChg>
      </pc:sldChg>
      <pc:sldChg chg="addSp modTransition">
        <pc:chgData name="Kaiser GX" userId="064cad1f84cd5131" providerId="LiveId" clId="{87220A5E-C772-4D14-A62B-FCA10F719023}" dt="2018-05-26T01:41:46.024" v="179"/>
        <pc:sldMkLst>
          <pc:docMk/>
          <pc:sldMk cId="2739026474" sldId="321"/>
        </pc:sldMkLst>
        <pc:spChg chg="add">
          <ac:chgData name="Kaiser GX" userId="064cad1f84cd5131" providerId="LiveId" clId="{87220A5E-C772-4D14-A62B-FCA10F719023}" dt="2018-05-26T00:35:43.730" v="177"/>
          <ac:spMkLst>
            <pc:docMk/>
            <pc:sldMk cId="2739026474" sldId="321"/>
            <ac:spMk id="4" creationId="{94F343DF-933C-407F-9633-E486EE0C5497}"/>
          </ac:spMkLst>
        </pc:spChg>
      </pc:sldChg>
      <pc:sldChg chg="addSp modTransition">
        <pc:chgData name="Kaiser GX" userId="064cad1f84cd5131" providerId="LiveId" clId="{87220A5E-C772-4D14-A62B-FCA10F719023}" dt="2018-05-26T01:41:49.777" v="180"/>
        <pc:sldMkLst>
          <pc:docMk/>
          <pc:sldMk cId="3146029337" sldId="322"/>
        </pc:sldMkLst>
        <pc:spChg chg="add">
          <ac:chgData name="Kaiser GX" userId="064cad1f84cd5131" providerId="LiveId" clId="{87220A5E-C772-4D14-A62B-FCA10F719023}" dt="2018-05-26T00:35:43.730" v="177"/>
          <ac:spMkLst>
            <pc:docMk/>
            <pc:sldMk cId="3146029337" sldId="322"/>
            <ac:spMk id="7" creationId="{215FDCF3-93A7-47A4-80AF-899C4F54EA17}"/>
          </ac:spMkLst>
        </pc:spChg>
      </pc:sldChg>
      <pc:sldChg chg="addSp">
        <pc:chgData name="Kaiser GX" userId="064cad1f84cd5131" providerId="LiveId" clId="{87220A5E-C772-4D14-A62B-FCA10F719023}" dt="2018-05-26T00:35:43.730" v="177"/>
        <pc:sldMkLst>
          <pc:docMk/>
          <pc:sldMk cId="22393030" sldId="323"/>
        </pc:sldMkLst>
        <pc:spChg chg="add">
          <ac:chgData name="Kaiser GX" userId="064cad1f84cd5131" providerId="LiveId" clId="{87220A5E-C772-4D14-A62B-FCA10F719023}" dt="2018-05-26T00:35:43.730" v="177"/>
          <ac:spMkLst>
            <pc:docMk/>
            <pc:sldMk cId="22393030" sldId="323"/>
            <ac:spMk id="7" creationId="{287C9A20-F4B4-466B-A879-E32F9A0D12A1}"/>
          </ac:spMkLst>
        </pc:spChg>
      </pc:sldChg>
      <pc:sldChg chg="addSp">
        <pc:chgData name="Kaiser GX" userId="064cad1f84cd5131" providerId="LiveId" clId="{87220A5E-C772-4D14-A62B-FCA10F719023}" dt="2018-05-26T00:35:43.730" v="177"/>
        <pc:sldMkLst>
          <pc:docMk/>
          <pc:sldMk cId="2799915851" sldId="324"/>
        </pc:sldMkLst>
        <pc:spChg chg="add">
          <ac:chgData name="Kaiser GX" userId="064cad1f84cd5131" providerId="LiveId" clId="{87220A5E-C772-4D14-A62B-FCA10F719023}" dt="2018-05-26T00:35:43.730" v="177"/>
          <ac:spMkLst>
            <pc:docMk/>
            <pc:sldMk cId="2799915851" sldId="324"/>
            <ac:spMk id="8" creationId="{20568D7D-5E7B-44C7-AF81-3E636A367B60}"/>
          </ac:spMkLst>
        </pc:spChg>
      </pc:sldChg>
      <pc:sldChg chg="addSp">
        <pc:chgData name="Kaiser GX" userId="064cad1f84cd5131" providerId="LiveId" clId="{87220A5E-C772-4D14-A62B-FCA10F719023}" dt="2018-05-26T00:35:43.730" v="177"/>
        <pc:sldMkLst>
          <pc:docMk/>
          <pc:sldMk cId="1400986478" sldId="325"/>
        </pc:sldMkLst>
        <pc:spChg chg="add">
          <ac:chgData name="Kaiser GX" userId="064cad1f84cd5131" providerId="LiveId" clId="{87220A5E-C772-4D14-A62B-FCA10F719023}" dt="2018-05-26T00:35:43.730" v="177"/>
          <ac:spMkLst>
            <pc:docMk/>
            <pc:sldMk cId="1400986478" sldId="325"/>
            <ac:spMk id="7" creationId="{086DFAB7-5EA4-468C-B2C3-5DB0579D035F}"/>
          </ac:spMkLst>
        </pc:spChg>
      </pc:sldChg>
      <pc:sldChg chg="addSp">
        <pc:chgData name="Kaiser GX" userId="064cad1f84cd5131" providerId="LiveId" clId="{87220A5E-C772-4D14-A62B-FCA10F719023}" dt="2018-05-26T00:35:43.730" v="177"/>
        <pc:sldMkLst>
          <pc:docMk/>
          <pc:sldMk cId="2593363040" sldId="326"/>
        </pc:sldMkLst>
        <pc:spChg chg="add">
          <ac:chgData name="Kaiser GX" userId="064cad1f84cd5131" providerId="LiveId" clId="{87220A5E-C772-4D14-A62B-FCA10F719023}" dt="2018-05-26T00:35:43.730" v="177"/>
          <ac:spMkLst>
            <pc:docMk/>
            <pc:sldMk cId="2593363040" sldId="326"/>
            <ac:spMk id="9" creationId="{6DCEA687-0824-480E-86F3-C9BAAEC6F53E}"/>
          </ac:spMkLst>
        </pc:spChg>
      </pc:sldChg>
      <pc:sldChg chg="addSp modTransition">
        <pc:chgData name="Kaiser GX" userId="064cad1f84cd5131" providerId="LiveId" clId="{87220A5E-C772-4D14-A62B-FCA10F719023}" dt="2018-05-26T01:49:30.789" v="181"/>
        <pc:sldMkLst>
          <pc:docMk/>
          <pc:sldMk cId="494056235" sldId="327"/>
        </pc:sldMkLst>
        <pc:spChg chg="add">
          <ac:chgData name="Kaiser GX" userId="064cad1f84cd5131" providerId="LiveId" clId="{87220A5E-C772-4D14-A62B-FCA10F719023}" dt="2018-05-26T00:35:43.730" v="177"/>
          <ac:spMkLst>
            <pc:docMk/>
            <pc:sldMk cId="494056235" sldId="327"/>
            <ac:spMk id="4" creationId="{C168C540-1211-4399-B9FB-58CF51BADD2A}"/>
          </ac:spMkLst>
        </pc:spChg>
      </pc:sldChg>
      <pc:sldChg chg="delSp">
        <pc:chgData name="Kaiser GX" userId="064cad1f84cd5131" providerId="LiveId" clId="{87220A5E-C772-4D14-A62B-FCA10F719023}" dt="2018-05-25T14:37:43.351" v="2" actId="2711"/>
        <pc:sldMkLst>
          <pc:docMk/>
          <pc:sldMk cId="4218708875" sldId="330"/>
        </pc:sldMkLst>
        <pc:cxnChg chg="del">
          <ac:chgData name="Kaiser GX" userId="064cad1f84cd5131" providerId="LiveId" clId="{87220A5E-C772-4D14-A62B-FCA10F719023}" dt="2018-05-25T14:37:43.351" v="2" actId="2711"/>
          <ac:cxnSpMkLst>
            <pc:docMk/>
            <pc:sldMk cId="4218708875" sldId="330"/>
            <ac:cxnSpMk id="5" creationId="{251764CC-572A-41B4-8596-0B8D4B45C9D4}"/>
          </ac:cxnSpMkLst>
        </pc:cxnChg>
      </pc:sldChg>
      <pc:sldChg chg="delSp">
        <pc:chgData name="Kaiser GX" userId="064cad1f84cd5131" providerId="LiveId" clId="{87220A5E-C772-4D14-A62B-FCA10F719023}" dt="2018-05-25T14:37:46.209" v="3" actId="2711"/>
        <pc:sldMkLst>
          <pc:docMk/>
          <pc:sldMk cId="3364142737" sldId="331"/>
        </pc:sldMkLst>
        <pc:cxnChg chg="del">
          <ac:chgData name="Kaiser GX" userId="064cad1f84cd5131" providerId="LiveId" clId="{87220A5E-C772-4D14-A62B-FCA10F719023}" dt="2018-05-25T14:37:46.209" v="3" actId="2711"/>
          <ac:cxnSpMkLst>
            <pc:docMk/>
            <pc:sldMk cId="3364142737" sldId="331"/>
            <ac:cxnSpMk id="5" creationId="{251764CC-572A-41B4-8596-0B8D4B45C9D4}"/>
          </ac:cxnSpMkLst>
        </pc:cxnChg>
      </pc:sldChg>
      <pc:sldChg chg="delSp modSp">
        <pc:chgData name="Kaiser GX" userId="064cad1f84cd5131" providerId="LiveId" clId="{87220A5E-C772-4D14-A62B-FCA10F719023}" dt="2018-05-25T14:37:55.384" v="6" actId="1076"/>
        <pc:sldMkLst>
          <pc:docMk/>
          <pc:sldMk cId="3928446375" sldId="332"/>
        </pc:sldMkLst>
        <pc:picChg chg="mod">
          <ac:chgData name="Kaiser GX" userId="064cad1f84cd5131" providerId="LiveId" clId="{87220A5E-C772-4D14-A62B-FCA10F719023}" dt="2018-05-25T14:37:55.384" v="6" actId="1076"/>
          <ac:picMkLst>
            <pc:docMk/>
            <pc:sldMk cId="3928446375" sldId="332"/>
            <ac:picMk id="2" creationId="{00000000-0000-0000-0000-000000000000}"/>
          </ac:picMkLst>
        </pc:picChg>
        <pc:cxnChg chg="del">
          <ac:chgData name="Kaiser GX" userId="064cad1f84cd5131" providerId="LiveId" clId="{87220A5E-C772-4D14-A62B-FCA10F719023}" dt="2018-05-25T14:37:49.209" v="4" actId="1076"/>
          <ac:cxnSpMkLst>
            <pc:docMk/>
            <pc:sldMk cId="3928446375" sldId="332"/>
            <ac:cxnSpMk id="5" creationId="{251764CC-572A-41B4-8596-0B8D4B45C9D4}"/>
          </ac:cxnSpMkLst>
        </pc:cxnChg>
      </pc:sldChg>
      <pc:sldChg chg="delSp">
        <pc:chgData name="Kaiser GX" userId="064cad1f84cd5131" providerId="LiveId" clId="{87220A5E-C772-4D14-A62B-FCA10F719023}" dt="2018-05-25T14:38:41.818" v="16" actId="2711"/>
        <pc:sldMkLst>
          <pc:docMk/>
          <pc:sldMk cId="3119397019" sldId="333"/>
        </pc:sldMkLst>
        <pc:cxnChg chg="del">
          <ac:chgData name="Kaiser GX" userId="064cad1f84cd5131" providerId="LiveId" clId="{87220A5E-C772-4D14-A62B-FCA10F719023}" dt="2018-05-25T14:38:41.818" v="16" actId="2711"/>
          <ac:cxnSpMkLst>
            <pc:docMk/>
            <pc:sldMk cId="3119397019" sldId="333"/>
            <ac:cxnSpMk id="5" creationId="{251764CC-572A-41B4-8596-0B8D4B45C9D4}"/>
          </ac:cxnSpMkLst>
        </pc:cxnChg>
      </pc:sldChg>
      <pc:sldChg chg="delSp">
        <pc:chgData name="Kaiser GX" userId="064cad1f84cd5131" providerId="LiveId" clId="{87220A5E-C772-4D14-A62B-FCA10F719023}" dt="2018-05-25T14:38:45.668" v="17" actId="2711"/>
        <pc:sldMkLst>
          <pc:docMk/>
          <pc:sldMk cId="3185298572" sldId="334"/>
        </pc:sldMkLst>
        <pc:cxnChg chg="del">
          <ac:chgData name="Kaiser GX" userId="064cad1f84cd5131" providerId="LiveId" clId="{87220A5E-C772-4D14-A62B-FCA10F719023}" dt="2018-05-25T14:38:45.668" v="17" actId="2711"/>
          <ac:cxnSpMkLst>
            <pc:docMk/>
            <pc:sldMk cId="3185298572" sldId="334"/>
            <ac:cxnSpMk id="5" creationId="{251764CC-572A-41B4-8596-0B8D4B45C9D4}"/>
          </ac:cxnSpMkLst>
        </pc:cxnChg>
      </pc:sldChg>
      <pc:sldChg chg="delSp">
        <pc:chgData name="Kaiser GX" userId="064cad1f84cd5131" providerId="LiveId" clId="{87220A5E-C772-4D14-A62B-FCA10F719023}" dt="2018-05-25T14:39:14.562" v="23" actId="2711"/>
        <pc:sldMkLst>
          <pc:docMk/>
          <pc:sldMk cId="43285299" sldId="335"/>
        </pc:sldMkLst>
        <pc:cxnChg chg="del">
          <ac:chgData name="Kaiser GX" userId="064cad1f84cd5131" providerId="LiveId" clId="{87220A5E-C772-4D14-A62B-FCA10F719023}" dt="2018-05-25T14:39:14.562" v="23" actId="2711"/>
          <ac:cxnSpMkLst>
            <pc:docMk/>
            <pc:sldMk cId="43285299" sldId="335"/>
            <ac:cxnSpMk id="5" creationId="{251764CC-572A-41B4-8596-0B8D4B45C9D4}"/>
          </ac:cxnSpMkLst>
        </pc:cxnChg>
      </pc:sldChg>
      <pc:sldChg chg="delSp">
        <pc:chgData name="Kaiser GX" userId="064cad1f84cd5131" providerId="LiveId" clId="{87220A5E-C772-4D14-A62B-FCA10F719023}" dt="2018-05-25T14:39:17.901" v="24" actId="2711"/>
        <pc:sldMkLst>
          <pc:docMk/>
          <pc:sldMk cId="3021577550" sldId="336"/>
        </pc:sldMkLst>
        <pc:cxnChg chg="del">
          <ac:chgData name="Kaiser GX" userId="064cad1f84cd5131" providerId="LiveId" clId="{87220A5E-C772-4D14-A62B-FCA10F719023}" dt="2018-05-25T14:39:17.901" v="24" actId="2711"/>
          <ac:cxnSpMkLst>
            <pc:docMk/>
            <pc:sldMk cId="3021577550" sldId="336"/>
            <ac:cxnSpMk id="5" creationId="{251764CC-572A-41B4-8596-0B8D4B45C9D4}"/>
          </ac:cxnSpMkLst>
        </pc:cxnChg>
      </pc:sldChg>
      <pc:sldChg chg="delSp modSp">
        <pc:chgData name="Kaiser GX" userId="064cad1f84cd5131" providerId="LiveId" clId="{87220A5E-C772-4D14-A62B-FCA10F719023}" dt="2018-05-25T14:39:25.920" v="26" actId="1076"/>
        <pc:sldMkLst>
          <pc:docMk/>
          <pc:sldMk cId="3977185597" sldId="337"/>
        </pc:sldMkLst>
        <pc:picChg chg="mod">
          <ac:chgData name="Kaiser GX" userId="064cad1f84cd5131" providerId="LiveId" clId="{87220A5E-C772-4D14-A62B-FCA10F719023}" dt="2018-05-25T14:39:25.920" v="26" actId="1076"/>
          <ac:picMkLst>
            <pc:docMk/>
            <pc:sldMk cId="3977185597" sldId="337"/>
            <ac:picMk id="6" creationId="{00000000-0000-0000-0000-000000000000}"/>
          </ac:picMkLst>
        </pc:picChg>
        <pc:cxnChg chg="del">
          <ac:chgData name="Kaiser GX" userId="064cad1f84cd5131" providerId="LiveId" clId="{87220A5E-C772-4D14-A62B-FCA10F719023}" dt="2018-05-25T14:39:23.819" v="25" actId="1076"/>
          <ac:cxnSpMkLst>
            <pc:docMk/>
            <pc:sldMk cId="3977185597" sldId="337"/>
            <ac:cxnSpMk id="5" creationId="{251764CC-572A-41B4-8596-0B8D4B45C9D4}"/>
          </ac:cxnSpMkLst>
        </pc:cxnChg>
      </pc:sldChg>
      <pc:sldChg chg="delSp modSp">
        <pc:chgData name="Kaiser GX" userId="064cad1f84cd5131" providerId="LiveId" clId="{87220A5E-C772-4D14-A62B-FCA10F719023}" dt="2018-05-25T14:39:31.806" v="28" actId="1076"/>
        <pc:sldMkLst>
          <pc:docMk/>
          <pc:sldMk cId="3534953165" sldId="338"/>
        </pc:sldMkLst>
        <pc:picChg chg="mod">
          <ac:chgData name="Kaiser GX" userId="064cad1f84cd5131" providerId="LiveId" clId="{87220A5E-C772-4D14-A62B-FCA10F719023}" dt="2018-05-25T14:39:31.806" v="28" actId="1076"/>
          <ac:picMkLst>
            <pc:docMk/>
            <pc:sldMk cId="3534953165" sldId="338"/>
            <ac:picMk id="2" creationId="{00000000-0000-0000-0000-000000000000}"/>
          </ac:picMkLst>
        </pc:picChg>
        <pc:cxnChg chg="del">
          <ac:chgData name="Kaiser GX" userId="064cad1f84cd5131" providerId="LiveId" clId="{87220A5E-C772-4D14-A62B-FCA10F719023}" dt="2018-05-25T14:39:30.787" v="27" actId="1076"/>
          <ac:cxnSpMkLst>
            <pc:docMk/>
            <pc:sldMk cId="3534953165" sldId="338"/>
            <ac:cxnSpMk id="5" creationId="{251764CC-572A-41B4-8596-0B8D4B45C9D4}"/>
          </ac:cxnSpMkLst>
        </pc:cxnChg>
      </pc:sldChg>
      <pc:sldChg chg="delSp">
        <pc:chgData name="Kaiser GX" userId="064cad1f84cd5131" providerId="LiveId" clId="{87220A5E-C772-4D14-A62B-FCA10F719023}" dt="2018-05-25T14:39:35.617" v="29" actId="2711"/>
        <pc:sldMkLst>
          <pc:docMk/>
          <pc:sldMk cId="491027316" sldId="339"/>
        </pc:sldMkLst>
        <pc:cxnChg chg="del">
          <ac:chgData name="Kaiser GX" userId="064cad1f84cd5131" providerId="LiveId" clId="{87220A5E-C772-4D14-A62B-FCA10F719023}" dt="2018-05-25T14:39:35.617" v="29" actId="2711"/>
          <ac:cxnSpMkLst>
            <pc:docMk/>
            <pc:sldMk cId="491027316" sldId="339"/>
            <ac:cxnSpMk id="5" creationId="{251764CC-572A-41B4-8596-0B8D4B45C9D4}"/>
          </ac:cxnSpMkLst>
        </pc:cxnChg>
      </pc:sldChg>
      <pc:sldChg chg="delSp modSp">
        <pc:chgData name="Kaiser GX" userId="064cad1f84cd5131" providerId="LiveId" clId="{87220A5E-C772-4D14-A62B-FCA10F719023}" dt="2018-05-25T14:39:48.744" v="33" actId="1076"/>
        <pc:sldMkLst>
          <pc:docMk/>
          <pc:sldMk cId="3587739149" sldId="340"/>
        </pc:sldMkLst>
        <pc:spChg chg="mod">
          <ac:chgData name="Kaiser GX" userId="064cad1f84cd5131" providerId="LiveId" clId="{87220A5E-C772-4D14-A62B-FCA10F719023}" dt="2018-05-25T14:39:46.247" v="32" actId="1076"/>
          <ac:spMkLst>
            <pc:docMk/>
            <pc:sldMk cId="3587739149" sldId="340"/>
            <ac:spMk id="8" creationId="{1AB7EE65-D8C0-4206-903B-E23F50B667B4}"/>
          </ac:spMkLst>
        </pc:spChg>
        <pc:picChg chg="mod">
          <ac:chgData name="Kaiser GX" userId="064cad1f84cd5131" providerId="LiveId" clId="{87220A5E-C772-4D14-A62B-FCA10F719023}" dt="2018-05-25T14:39:48.744" v="33" actId="1076"/>
          <ac:picMkLst>
            <pc:docMk/>
            <pc:sldMk cId="3587739149" sldId="340"/>
            <ac:picMk id="2" creationId="{00000000-0000-0000-0000-000000000000}"/>
          </ac:picMkLst>
        </pc:picChg>
        <pc:cxnChg chg="del">
          <ac:chgData name="Kaiser GX" userId="064cad1f84cd5131" providerId="LiveId" clId="{87220A5E-C772-4D14-A62B-FCA10F719023}" dt="2018-05-25T14:39:40.306" v="30" actId="1076"/>
          <ac:cxnSpMkLst>
            <pc:docMk/>
            <pc:sldMk cId="3587739149" sldId="340"/>
            <ac:cxnSpMk id="5" creationId="{251764CC-572A-41B4-8596-0B8D4B45C9D4}"/>
          </ac:cxnSpMkLst>
        </pc:cxnChg>
      </pc:sldChg>
      <pc:sldChg chg="delSp modSp">
        <pc:chgData name="Kaiser GX" userId="064cad1f84cd5131" providerId="LiveId" clId="{87220A5E-C772-4D14-A62B-FCA10F719023}" dt="2018-05-25T14:39:57.734" v="35" actId="1076"/>
        <pc:sldMkLst>
          <pc:docMk/>
          <pc:sldMk cId="2326493272" sldId="341"/>
        </pc:sldMkLst>
        <pc:picChg chg="mod">
          <ac:chgData name="Kaiser GX" userId="064cad1f84cd5131" providerId="LiveId" clId="{87220A5E-C772-4D14-A62B-FCA10F719023}" dt="2018-05-25T14:39:57.734" v="35" actId="1076"/>
          <ac:picMkLst>
            <pc:docMk/>
            <pc:sldMk cId="2326493272" sldId="341"/>
            <ac:picMk id="6" creationId="{00000000-0000-0000-0000-000000000000}"/>
          </ac:picMkLst>
        </pc:picChg>
        <pc:cxnChg chg="del">
          <ac:chgData name="Kaiser GX" userId="064cad1f84cd5131" providerId="LiveId" clId="{87220A5E-C772-4D14-A62B-FCA10F719023}" dt="2018-05-25T14:39:54.506" v="34" actId="1076"/>
          <ac:cxnSpMkLst>
            <pc:docMk/>
            <pc:sldMk cId="2326493272" sldId="341"/>
            <ac:cxnSpMk id="5" creationId="{251764CC-572A-41B4-8596-0B8D4B45C9D4}"/>
          </ac:cxnSpMkLst>
        </pc:cxnChg>
      </pc:sldChg>
      <pc:sldChg chg="delSp">
        <pc:chgData name="Kaiser GX" userId="064cad1f84cd5131" providerId="LiveId" clId="{87220A5E-C772-4D14-A62B-FCA10F719023}" dt="2018-05-25T14:40:06.590" v="36" actId="2711"/>
        <pc:sldMkLst>
          <pc:docMk/>
          <pc:sldMk cId="452564127" sldId="342"/>
        </pc:sldMkLst>
        <pc:cxnChg chg="del">
          <ac:chgData name="Kaiser GX" userId="064cad1f84cd5131" providerId="LiveId" clId="{87220A5E-C772-4D14-A62B-FCA10F719023}" dt="2018-05-25T14:40:06.590" v="36" actId="2711"/>
          <ac:cxnSpMkLst>
            <pc:docMk/>
            <pc:sldMk cId="452564127" sldId="342"/>
            <ac:cxnSpMk id="5" creationId="{251764CC-572A-41B4-8596-0B8D4B45C9D4}"/>
          </ac:cxnSpMkLst>
        </pc:cxnChg>
      </pc:sldChg>
      <pc:sldChg chg="addSp delSp del">
        <pc:chgData name="Kaiser GX" userId="064cad1f84cd5131" providerId="LiveId" clId="{87220A5E-C772-4D14-A62B-FCA10F719023}" dt="2018-05-26T00:35:43.730" v="177"/>
        <pc:sldMkLst>
          <pc:docMk/>
          <pc:sldMk cId="3360533290" sldId="343"/>
        </pc:sldMkLst>
        <pc:spChg chg="add">
          <ac:chgData name="Kaiser GX" userId="064cad1f84cd5131" providerId="LiveId" clId="{87220A5E-C772-4D14-A62B-FCA10F719023}" dt="2018-05-26T00:35:43.730" v="177"/>
          <ac:spMkLst>
            <pc:docMk/>
            <pc:sldMk cId="3360533290" sldId="343"/>
            <ac:spMk id="3" creationId="{634D3463-FB44-4DDB-98A1-B5BF1EA30786}"/>
          </ac:spMkLst>
        </pc:spChg>
        <pc:spChg chg="add">
          <ac:chgData name="Kaiser GX" userId="064cad1f84cd5131" providerId="LiveId" clId="{87220A5E-C772-4D14-A62B-FCA10F719023}" dt="2018-05-26T00:35:43.730" v="177"/>
          <ac:spMkLst>
            <pc:docMk/>
            <pc:sldMk cId="3360533290" sldId="343"/>
            <ac:spMk id="4" creationId="{E9D56C4F-21DD-4D85-982A-FEB8F4DAF61D}"/>
          </ac:spMkLst>
        </pc:spChg>
        <pc:cxnChg chg="del">
          <ac:chgData name="Kaiser GX" userId="064cad1f84cd5131" providerId="LiveId" clId="{87220A5E-C772-4D14-A62B-FCA10F719023}" dt="2018-05-25T14:40:12.677" v="37" actId="2711"/>
          <ac:cxnSpMkLst>
            <pc:docMk/>
            <pc:sldMk cId="3360533290" sldId="343"/>
            <ac:cxnSpMk id="5" creationId="{251764CC-572A-41B4-8596-0B8D4B45C9D4}"/>
          </ac:cxnSpMkLst>
        </pc:cxnChg>
      </pc:sldChg>
      <pc:sldChg chg="modSp">
        <pc:chgData name="Kaiser GX" userId="064cad1f84cd5131" providerId="LiveId" clId="{87220A5E-C772-4D14-A62B-FCA10F719023}" dt="2018-05-26T02:05:28.528" v="183" actId="1035"/>
        <pc:sldMkLst>
          <pc:docMk/>
          <pc:sldMk cId="1936369480" sldId="353"/>
        </pc:sldMkLst>
        <pc:spChg chg="mod">
          <ac:chgData name="Kaiser GX" userId="064cad1f84cd5131" providerId="LiveId" clId="{87220A5E-C772-4D14-A62B-FCA10F719023}" dt="2018-05-26T02:05:28.528" v="183" actId="1035"/>
          <ac:spMkLst>
            <pc:docMk/>
            <pc:sldMk cId="1936369480" sldId="353"/>
            <ac:spMk id="7" creationId="{00000000-0000-0000-0000-000000000000}"/>
          </ac:spMkLst>
        </pc:spChg>
      </pc:sldChg>
      <pc:sldChg chg="addSp modSp">
        <pc:chgData name="Kaiser GX" userId="064cad1f84cd5131" providerId="LiveId" clId="{87220A5E-C772-4D14-A62B-FCA10F719023}" dt="2018-05-26T00:35:43.730" v="177"/>
        <pc:sldMkLst>
          <pc:docMk/>
          <pc:sldMk cId="3747076545" sldId="367"/>
        </pc:sldMkLst>
        <pc:spChg chg="add">
          <ac:chgData name="Kaiser GX" userId="064cad1f84cd5131" providerId="LiveId" clId="{87220A5E-C772-4D14-A62B-FCA10F719023}" dt="2018-05-26T00:35:43.730" v="177"/>
          <ac:spMkLst>
            <pc:docMk/>
            <pc:sldMk cId="3747076545" sldId="367"/>
            <ac:spMk id="5" creationId="{23D070B1-E8F9-4A63-A3ED-4C31806AA15B}"/>
          </ac:spMkLst>
        </pc:spChg>
        <pc:spChg chg="add">
          <ac:chgData name="Kaiser GX" userId="064cad1f84cd5131" providerId="LiveId" clId="{87220A5E-C772-4D14-A62B-FCA10F719023}" dt="2018-05-26T00:35:43.730" v="177"/>
          <ac:spMkLst>
            <pc:docMk/>
            <pc:sldMk cId="3747076545" sldId="367"/>
            <ac:spMk id="6" creationId="{B363F826-D95F-4F9E-9D27-4DACBF648E03}"/>
          </ac:spMkLst>
        </pc:spChg>
        <pc:spChg chg="mod">
          <ac:chgData name="Kaiser GX" userId="064cad1f84cd5131" providerId="LiveId" clId="{87220A5E-C772-4D14-A62B-FCA10F719023}" dt="2018-05-25T16:35:18.552" v="166" actId="2711"/>
          <ac:spMkLst>
            <pc:docMk/>
            <pc:sldMk cId="3747076545" sldId="367"/>
            <ac:spMk id="7" creationId="{5F1E7F2D-B621-4D1A-B5D8-E03C5270F2CF}"/>
          </ac:spMkLst>
        </pc:spChg>
      </pc:sldChg>
      <pc:sldChg chg="addSp delSp modSp add">
        <pc:chgData name="Kaiser GX" userId="064cad1f84cd5131" providerId="LiveId" clId="{87220A5E-C772-4D14-A62B-FCA10F719023}" dt="2018-05-26T00:35:43.730" v="177"/>
        <pc:sldMkLst>
          <pc:docMk/>
          <pc:sldMk cId="4042107155" sldId="369"/>
        </pc:sldMkLst>
        <pc:spChg chg="mod">
          <ac:chgData name="Kaiser GX" userId="064cad1f84cd5131" providerId="LiveId" clId="{87220A5E-C772-4D14-A62B-FCA10F719023}" dt="2018-05-25T16:34:58.588" v="165" actId="2711"/>
          <ac:spMkLst>
            <pc:docMk/>
            <pc:sldMk cId="4042107155" sldId="369"/>
            <ac:spMk id="2" creationId="{00000000-0000-0000-0000-000000000000}"/>
          </ac:spMkLst>
        </pc:spChg>
        <pc:spChg chg="add">
          <ac:chgData name="Kaiser GX" userId="064cad1f84cd5131" providerId="LiveId" clId="{87220A5E-C772-4D14-A62B-FCA10F719023}" dt="2018-05-26T00:35:43.730" v="177"/>
          <ac:spMkLst>
            <pc:docMk/>
            <pc:sldMk cId="4042107155" sldId="369"/>
            <ac:spMk id="4" creationId="{C168C540-1211-4399-B9FB-58CF51BADD2A}"/>
          </ac:spMkLst>
        </pc:spChg>
        <pc:spChg chg="del mod">
          <ac:chgData name="Kaiser GX" userId="064cad1f84cd5131" providerId="LiveId" clId="{87220A5E-C772-4D14-A62B-FCA10F719023}" dt="2018-05-25T16:29:11.266" v="50" actId="2711"/>
          <ac:spMkLst>
            <pc:docMk/>
            <pc:sldMk cId="4042107155" sldId="369"/>
            <ac:spMk id="6" creationId="{32130B82-BEE3-41DC-86D0-D1EE2BFDE766}"/>
          </ac:spMkLst>
        </pc:spChg>
        <pc:picChg chg="add mod">
          <ac:chgData name="Kaiser GX" userId="064cad1f84cd5131" providerId="LiveId" clId="{87220A5E-C772-4D14-A62B-FCA10F719023}" dt="2018-05-25T16:29:15.125" v="51" actId="14100"/>
          <ac:picMkLst>
            <pc:docMk/>
            <pc:sldMk cId="4042107155" sldId="369"/>
            <ac:picMk id="3" creationId="{06437CF8-22F0-4B0C-B929-01C458553566}"/>
          </ac:picMkLst>
        </pc:picChg>
        <pc:picChg chg="del">
          <ac:chgData name="Kaiser GX" userId="064cad1f84cd5131" providerId="LiveId" clId="{87220A5E-C772-4D14-A62B-FCA10F719023}" dt="2018-05-25T16:27:55.014" v="48" actId="2711"/>
          <ac:picMkLst>
            <pc:docMk/>
            <pc:sldMk cId="4042107155" sldId="369"/>
            <ac:picMk id="8" creationId="{6D5A9009-8A64-48B3-B108-3C629B5E0F22}"/>
          </ac:picMkLst>
        </pc:picChg>
      </pc:sldChg>
      <pc:sldChg chg="addSp delSp modSp add">
        <pc:chgData name="Kaiser GX" userId="064cad1f84cd5131" providerId="LiveId" clId="{87220A5E-C772-4D14-A62B-FCA10F719023}" dt="2018-05-26T00:35:43.730" v="177"/>
        <pc:sldMkLst>
          <pc:docMk/>
          <pc:sldMk cId="3705543793" sldId="370"/>
        </pc:sldMkLst>
        <pc:spChg chg="mod">
          <ac:chgData name="Kaiser GX" userId="064cad1f84cd5131" providerId="LiveId" clId="{87220A5E-C772-4D14-A62B-FCA10F719023}" dt="2018-05-25T16:34:49.818" v="164" actId="20577"/>
          <ac:spMkLst>
            <pc:docMk/>
            <pc:sldMk cId="3705543793" sldId="370"/>
            <ac:spMk id="2" creationId="{00000000-0000-0000-0000-000000000000}"/>
          </ac:spMkLst>
        </pc:spChg>
        <pc:spChg chg="add">
          <ac:chgData name="Kaiser GX" userId="064cad1f84cd5131" providerId="LiveId" clId="{87220A5E-C772-4D14-A62B-FCA10F719023}" dt="2018-05-26T00:35:43.730" v="177"/>
          <ac:spMkLst>
            <pc:docMk/>
            <pc:sldMk cId="3705543793" sldId="370"/>
            <ac:spMk id="4" creationId="{C168C540-1211-4399-B9FB-58CF51BADD2A}"/>
          </ac:spMkLst>
        </pc:spChg>
        <pc:spChg chg="add del mod">
          <ac:chgData name="Kaiser GX" userId="064cad1f84cd5131" providerId="LiveId" clId="{87220A5E-C772-4D14-A62B-FCA10F719023}" dt="2018-05-25T16:30:45.499" v="56" actId="20577"/>
          <ac:spMkLst>
            <pc:docMk/>
            <pc:sldMk cId="3705543793" sldId="370"/>
            <ac:spMk id="6" creationId="{8BE89D8E-4D1A-46C2-B994-70ABE2BA960D}"/>
          </ac:spMkLst>
        </pc:spChg>
        <pc:picChg chg="del">
          <ac:chgData name="Kaiser GX" userId="064cad1f84cd5131" providerId="LiveId" clId="{87220A5E-C772-4D14-A62B-FCA10F719023}" dt="2018-05-25T16:29:56.208" v="55" actId="20577"/>
          <ac:picMkLst>
            <pc:docMk/>
            <pc:sldMk cId="3705543793" sldId="370"/>
            <ac:picMk id="3" creationId="{06437CF8-22F0-4B0C-B929-01C458553566}"/>
          </ac:picMkLst>
        </pc:picChg>
        <pc:picChg chg="add mod">
          <ac:chgData name="Kaiser GX" userId="064cad1f84cd5131" providerId="LiveId" clId="{87220A5E-C772-4D14-A62B-FCA10F719023}" dt="2018-05-25T16:30:53.403" v="58" actId="1076"/>
          <ac:picMkLst>
            <pc:docMk/>
            <pc:sldMk cId="3705543793" sldId="370"/>
            <ac:picMk id="7" creationId="{D196F42C-A9DC-4F3D-927C-527B8A8D5003}"/>
          </ac:picMkLst>
        </pc:picChg>
      </pc:sldChg>
      <pc:sldChg chg="addSp delSp modSp add">
        <pc:chgData name="Kaiser GX" userId="064cad1f84cd5131" providerId="LiveId" clId="{87220A5E-C772-4D14-A62B-FCA10F719023}" dt="2018-05-26T00:35:43.730" v="177"/>
        <pc:sldMkLst>
          <pc:docMk/>
          <pc:sldMk cId="956487856" sldId="371"/>
        </pc:sldMkLst>
        <pc:spChg chg="mod">
          <ac:chgData name="Kaiser GX" userId="064cad1f84cd5131" providerId="LiveId" clId="{87220A5E-C772-4D14-A62B-FCA10F719023}" dt="2018-05-25T16:34:36.198" v="161" actId="20577"/>
          <ac:spMkLst>
            <pc:docMk/>
            <pc:sldMk cId="956487856" sldId="371"/>
            <ac:spMk id="2" creationId="{00000000-0000-0000-0000-000000000000}"/>
          </ac:spMkLst>
        </pc:spChg>
        <pc:spChg chg="add">
          <ac:chgData name="Kaiser GX" userId="064cad1f84cd5131" providerId="LiveId" clId="{87220A5E-C772-4D14-A62B-FCA10F719023}" dt="2018-05-26T00:35:43.730" v="177"/>
          <ac:spMkLst>
            <pc:docMk/>
            <pc:sldMk cId="956487856" sldId="371"/>
            <ac:spMk id="4" creationId="{C168C540-1211-4399-B9FB-58CF51BADD2A}"/>
          </ac:spMkLst>
        </pc:spChg>
        <pc:spChg chg="add del mod">
          <ac:chgData name="Kaiser GX" userId="064cad1f84cd5131" providerId="LiveId" clId="{87220A5E-C772-4D14-A62B-FCA10F719023}" dt="2018-05-25T16:32:43.676" v="64" actId="20577"/>
          <ac:spMkLst>
            <pc:docMk/>
            <pc:sldMk cId="956487856" sldId="371"/>
            <ac:spMk id="6" creationId="{6FDDDC37-BF59-49D1-8023-C3A2E868C832}"/>
          </ac:spMkLst>
        </pc:spChg>
        <pc:picChg chg="add del mod">
          <ac:chgData name="Kaiser GX" userId="064cad1f84cd5131" providerId="LiveId" clId="{87220A5E-C772-4D14-A62B-FCA10F719023}" dt="2018-05-25T16:32:41.208" v="63" actId="20577"/>
          <ac:picMkLst>
            <pc:docMk/>
            <pc:sldMk cId="956487856" sldId="371"/>
            <ac:picMk id="3" creationId="{8DEF83F9-8055-4913-B0E5-AEE19308AF26}"/>
          </ac:picMkLst>
        </pc:picChg>
        <pc:picChg chg="del">
          <ac:chgData name="Kaiser GX" userId="064cad1f84cd5131" providerId="LiveId" clId="{87220A5E-C772-4D14-A62B-FCA10F719023}" dt="2018-05-25T16:32:34.663" v="61" actId="20577"/>
          <ac:picMkLst>
            <pc:docMk/>
            <pc:sldMk cId="956487856" sldId="371"/>
            <ac:picMk id="7" creationId="{D196F42C-A9DC-4F3D-927C-527B8A8D5003}"/>
          </ac:picMkLst>
        </pc:picChg>
        <pc:picChg chg="add mod">
          <ac:chgData name="Kaiser GX" userId="064cad1f84cd5131" providerId="LiveId" clId="{87220A5E-C772-4D14-A62B-FCA10F719023}" dt="2018-05-25T16:32:48.269" v="65" actId="14100"/>
          <ac:picMkLst>
            <pc:docMk/>
            <pc:sldMk cId="956487856" sldId="371"/>
            <ac:picMk id="8" creationId="{E985A4C2-5869-4C77-9E4A-AA7658904D5C}"/>
          </ac:picMkLst>
        </pc:picChg>
      </pc:sldChg>
      <pc:sldChg chg="addSp">
        <pc:chgData name="Kaiser GX" userId="064cad1f84cd5131" providerId="LiveId" clId="{87220A5E-C772-4D14-A62B-FCA10F719023}" dt="2018-05-26T00:35:43.730" v="177"/>
        <pc:sldMkLst>
          <pc:docMk/>
          <pc:sldMk cId="314086048" sldId="373"/>
        </pc:sldMkLst>
        <pc:spChg chg="add">
          <ac:chgData name="Kaiser GX" userId="064cad1f84cd5131" providerId="LiveId" clId="{87220A5E-C772-4D14-A62B-FCA10F719023}" dt="2018-05-26T00:35:43.730" v="177"/>
          <ac:spMkLst>
            <pc:docMk/>
            <pc:sldMk cId="314086048" sldId="373"/>
            <ac:spMk id="3" creationId="{634D3463-FB44-4DDB-98A1-B5BF1EA30786}"/>
          </ac:spMkLst>
        </pc:spChg>
        <pc:spChg chg="add">
          <ac:chgData name="Kaiser GX" userId="064cad1f84cd5131" providerId="LiveId" clId="{87220A5E-C772-4D14-A62B-FCA10F719023}" dt="2018-05-26T00:35:43.730" v="177"/>
          <ac:spMkLst>
            <pc:docMk/>
            <pc:sldMk cId="314086048" sldId="373"/>
            <ac:spMk id="4" creationId="{E9D56C4F-21DD-4D85-982A-FEB8F4DAF61D}"/>
          </ac:spMkLst>
        </pc:spChg>
      </pc:sldChg>
      <pc:sldChg chg="addSp">
        <pc:chgData name="Kaiser GX" userId="064cad1f84cd5131" providerId="LiveId" clId="{87220A5E-C772-4D14-A62B-FCA10F719023}" dt="2018-05-26T00:35:43.730" v="177"/>
        <pc:sldMkLst>
          <pc:docMk/>
          <pc:sldMk cId="4137502429" sldId="374"/>
        </pc:sldMkLst>
        <pc:spChg chg="add">
          <ac:chgData name="Kaiser GX" userId="064cad1f84cd5131" providerId="LiveId" clId="{87220A5E-C772-4D14-A62B-FCA10F719023}" dt="2018-05-26T00:35:43.730" v="177"/>
          <ac:spMkLst>
            <pc:docMk/>
            <pc:sldMk cId="4137502429" sldId="374"/>
            <ac:spMk id="3" creationId="{634D3463-FB44-4DDB-98A1-B5BF1EA30786}"/>
          </ac:spMkLst>
        </pc:spChg>
        <pc:spChg chg="add">
          <ac:chgData name="Kaiser GX" userId="064cad1f84cd5131" providerId="LiveId" clId="{87220A5E-C772-4D14-A62B-FCA10F719023}" dt="2018-05-26T00:35:43.730" v="177"/>
          <ac:spMkLst>
            <pc:docMk/>
            <pc:sldMk cId="4137502429" sldId="374"/>
            <ac:spMk id="4" creationId="{E9D56C4F-21DD-4D85-982A-FEB8F4DAF61D}"/>
          </ac:spMkLst>
        </pc:spChg>
      </pc:sldChg>
    </pc:docChg>
  </pc:docChgLst>
  <pc:docChgLst>
    <pc:chgData name="Kaiser GX" userId="064cad1f84cd5131" providerId="LiveId" clId="{FBA290EC-E99E-44F9-857A-B52904A81D5C}"/>
    <pc:docChg chg="undo redo custSel addSld delSld modSld sldOrd delSection modSection">
      <pc:chgData name="Kaiser GX" userId="064cad1f84cd5131" providerId="LiveId" clId="{FBA290EC-E99E-44F9-857A-B52904A81D5C}" dt="2018-04-27T05:57:27.460" v="1233"/>
      <pc:docMkLst>
        <pc:docMk/>
      </pc:docMkLst>
      <pc:sldChg chg="addSp delSp modSp mod setBg delDesignElem">
        <pc:chgData name="Kaiser GX" userId="064cad1f84cd5131" providerId="LiveId" clId="{FBA290EC-E99E-44F9-857A-B52904A81D5C}" dt="2018-04-25T18:16:03.225" v="184" actId="255"/>
        <pc:sldMkLst>
          <pc:docMk/>
          <pc:sldMk cId="76260056" sldId="257"/>
        </pc:sldMkLst>
        <pc:spChg chg="mod">
          <ac:chgData name="Kaiser GX" userId="064cad1f84cd5131" providerId="LiveId" clId="{FBA290EC-E99E-44F9-857A-B52904A81D5C}" dt="2018-04-25T18:16:03.225" v="184" actId="255"/>
          <ac:spMkLst>
            <pc:docMk/>
            <pc:sldMk cId="76260056" sldId="257"/>
            <ac:spMk id="2" creationId="{00000000-0000-0000-0000-000000000000}"/>
          </ac:spMkLst>
        </pc:spChg>
        <pc:spChg chg="add del mod">
          <ac:chgData name="Kaiser GX" userId="064cad1f84cd5131" providerId="LiveId" clId="{FBA290EC-E99E-44F9-857A-B52904A81D5C}" dt="2018-04-25T18:14:33.030" v="163" actId="255"/>
          <ac:spMkLst>
            <pc:docMk/>
            <pc:sldMk cId="76260056" sldId="257"/>
            <ac:spMk id="3" creationId="{E59377CB-7281-4D8C-A214-FB9AA1DDF2D2}"/>
          </ac:spMkLst>
        </pc:spChg>
        <pc:spChg chg="add del">
          <ac:chgData name="Kaiser GX" userId="064cad1f84cd5131" providerId="LiveId" clId="{FBA290EC-E99E-44F9-857A-B52904A81D5C}" dt="2018-04-25T18:15:00.822" v="169" actId="26606"/>
          <ac:spMkLst>
            <pc:docMk/>
            <pc:sldMk cId="76260056" sldId="257"/>
            <ac:spMk id="14" creationId="{FB5993E2-C02B-4335-ABA5-D8EC465551E3}"/>
          </ac:spMkLst>
        </pc:spChg>
        <pc:spChg chg="add del">
          <ac:chgData name="Kaiser GX" userId="064cad1f84cd5131" providerId="LiveId" clId="{FBA290EC-E99E-44F9-857A-B52904A81D5C}" dt="2018-04-25T18:15:00.822" v="169" actId="26606"/>
          <ac:spMkLst>
            <pc:docMk/>
            <pc:sldMk cId="76260056" sldId="257"/>
            <ac:spMk id="15" creationId="{C0B801A2-5622-4BE8-9AD2-C337A2CD0022}"/>
          </ac:spMkLst>
        </pc:spChg>
        <pc:spChg chg="add del">
          <ac:chgData name="Kaiser GX" userId="064cad1f84cd5131" providerId="LiveId" clId="{FBA290EC-E99E-44F9-857A-B52904A81D5C}" dt="2018-04-25T18:15:00.822" v="169" actId="26606"/>
          <ac:spMkLst>
            <pc:docMk/>
            <pc:sldMk cId="76260056" sldId="257"/>
            <ac:spMk id="16" creationId="{B7AF614F-5BC3-4086-99F5-B87C5847A071}"/>
          </ac:spMkLst>
        </pc:spChg>
        <pc:spChg chg="add del">
          <ac:chgData name="Kaiser GX" userId="064cad1f84cd5131" providerId="LiveId" clId="{FBA290EC-E99E-44F9-857A-B52904A81D5C}" dt="2018-04-25T18:14:39.397" v="165" actId="255"/>
          <ac:spMkLst>
            <pc:docMk/>
            <pc:sldMk cId="76260056" sldId="257"/>
            <ac:spMk id="17" creationId="{FB5993E2-C02B-4335-ABA5-D8EC465551E3}"/>
          </ac:spMkLst>
        </pc:spChg>
        <pc:spChg chg="add del">
          <ac:chgData name="Kaiser GX" userId="064cad1f84cd5131" providerId="LiveId" clId="{FBA290EC-E99E-44F9-857A-B52904A81D5C}" dt="2018-04-25T18:15:06.775" v="171" actId="26606"/>
          <ac:spMkLst>
            <pc:docMk/>
            <pc:sldMk cId="76260056" sldId="257"/>
            <ac:spMk id="18" creationId="{FB5993E2-C02B-4335-ABA5-D8EC465551E3}"/>
          </ac:spMkLst>
        </pc:spChg>
        <pc:spChg chg="add del">
          <ac:chgData name="Kaiser GX" userId="064cad1f84cd5131" providerId="LiveId" clId="{FBA290EC-E99E-44F9-857A-B52904A81D5C}" dt="2018-04-25T18:14:39.397" v="165" actId="255"/>
          <ac:spMkLst>
            <pc:docMk/>
            <pc:sldMk cId="76260056" sldId="257"/>
            <ac:spMk id="19" creationId="{C0B801A2-5622-4BE8-9AD2-C337A2CD0022}"/>
          </ac:spMkLst>
        </pc:spChg>
        <pc:spChg chg="add del">
          <ac:chgData name="Kaiser GX" userId="064cad1f84cd5131" providerId="LiveId" clId="{FBA290EC-E99E-44F9-857A-B52904A81D5C}" dt="2018-04-25T18:15:06.775" v="171" actId="26606"/>
          <ac:spMkLst>
            <pc:docMk/>
            <pc:sldMk cId="76260056" sldId="257"/>
            <ac:spMk id="20" creationId="{C0B801A2-5622-4BE8-9AD2-C337A2CD0022}"/>
          </ac:spMkLst>
        </pc:spChg>
        <pc:spChg chg="add del">
          <ac:chgData name="Kaiser GX" userId="064cad1f84cd5131" providerId="LiveId" clId="{FBA290EC-E99E-44F9-857A-B52904A81D5C}" dt="2018-04-25T18:14:39.397" v="165" actId="255"/>
          <ac:spMkLst>
            <pc:docMk/>
            <pc:sldMk cId="76260056" sldId="257"/>
            <ac:spMk id="21" creationId="{B7AF614F-5BC3-4086-99F5-B87C5847A071}"/>
          </ac:spMkLst>
        </pc:spChg>
        <pc:spChg chg="add del">
          <ac:chgData name="Kaiser GX" userId="064cad1f84cd5131" providerId="LiveId" clId="{FBA290EC-E99E-44F9-857A-B52904A81D5C}" dt="2018-04-25T18:15:06.775" v="171" actId="26606"/>
          <ac:spMkLst>
            <pc:docMk/>
            <pc:sldMk cId="76260056" sldId="257"/>
            <ac:spMk id="22" creationId="{B7AF614F-5BC3-4086-99F5-B87C5847A071}"/>
          </ac:spMkLst>
        </pc:spChg>
        <pc:spChg chg="add del">
          <ac:chgData name="Kaiser GX" userId="064cad1f84cd5131" providerId="LiveId" clId="{FBA290EC-E99E-44F9-857A-B52904A81D5C}" dt="2018-04-25T18:15:08.338" v="173" actId="26606"/>
          <ac:spMkLst>
            <pc:docMk/>
            <pc:sldMk cId="76260056" sldId="257"/>
            <ac:spMk id="24" creationId="{FB5993E2-C02B-4335-ABA5-D8EC465551E3}"/>
          </ac:spMkLst>
        </pc:spChg>
        <pc:spChg chg="add del">
          <ac:chgData name="Kaiser GX" userId="064cad1f84cd5131" providerId="LiveId" clId="{FBA290EC-E99E-44F9-857A-B52904A81D5C}" dt="2018-04-25T18:15:08.338" v="173" actId="26606"/>
          <ac:spMkLst>
            <pc:docMk/>
            <pc:sldMk cId="76260056" sldId="257"/>
            <ac:spMk id="25" creationId="{C0B801A2-5622-4BE8-9AD2-C337A2CD0022}"/>
          </ac:spMkLst>
        </pc:spChg>
        <pc:spChg chg="add del">
          <ac:chgData name="Kaiser GX" userId="064cad1f84cd5131" providerId="LiveId" clId="{FBA290EC-E99E-44F9-857A-B52904A81D5C}" dt="2018-04-25T18:15:08.338" v="173" actId="26606"/>
          <ac:spMkLst>
            <pc:docMk/>
            <pc:sldMk cId="76260056" sldId="257"/>
            <ac:spMk id="26" creationId="{B7AF614F-5BC3-4086-99F5-B87C5847A071}"/>
          </ac:spMkLst>
        </pc:spChg>
        <pc:spChg chg="add del">
          <ac:chgData name="Kaiser GX" userId="064cad1f84cd5131" providerId="LiveId" clId="{FBA290EC-E99E-44F9-857A-B52904A81D5C}" dt="2018-04-25T18:15:09.682" v="175" actId="26606"/>
          <ac:spMkLst>
            <pc:docMk/>
            <pc:sldMk cId="76260056" sldId="257"/>
            <ac:spMk id="28" creationId="{FB5993E2-C02B-4335-ABA5-D8EC465551E3}"/>
          </ac:spMkLst>
        </pc:spChg>
        <pc:spChg chg="add del">
          <ac:chgData name="Kaiser GX" userId="064cad1f84cd5131" providerId="LiveId" clId="{FBA290EC-E99E-44F9-857A-B52904A81D5C}" dt="2018-04-25T18:15:09.682" v="175" actId="26606"/>
          <ac:spMkLst>
            <pc:docMk/>
            <pc:sldMk cId="76260056" sldId="257"/>
            <ac:spMk id="29" creationId="{C0B801A2-5622-4BE8-9AD2-C337A2CD0022}"/>
          </ac:spMkLst>
        </pc:spChg>
        <pc:spChg chg="add del">
          <ac:chgData name="Kaiser GX" userId="064cad1f84cd5131" providerId="LiveId" clId="{FBA290EC-E99E-44F9-857A-B52904A81D5C}" dt="2018-04-25T18:15:09.682" v="175" actId="26606"/>
          <ac:spMkLst>
            <pc:docMk/>
            <pc:sldMk cId="76260056" sldId="257"/>
            <ac:spMk id="30" creationId="{B7AF614F-5BC3-4086-99F5-B87C5847A071}"/>
          </ac:spMkLst>
        </pc:spChg>
        <pc:spChg chg="add del">
          <ac:chgData name="Kaiser GX" userId="064cad1f84cd5131" providerId="LiveId" clId="{FBA290EC-E99E-44F9-857A-B52904A81D5C}" dt="2018-04-25T18:15:13.276" v="177" actId="26606"/>
          <ac:spMkLst>
            <pc:docMk/>
            <pc:sldMk cId="76260056" sldId="257"/>
            <ac:spMk id="32" creationId="{FB5993E2-C02B-4335-ABA5-D8EC465551E3}"/>
          </ac:spMkLst>
        </pc:spChg>
        <pc:spChg chg="add del">
          <ac:chgData name="Kaiser GX" userId="064cad1f84cd5131" providerId="LiveId" clId="{FBA290EC-E99E-44F9-857A-B52904A81D5C}" dt="2018-04-25T18:15:13.276" v="177" actId="26606"/>
          <ac:spMkLst>
            <pc:docMk/>
            <pc:sldMk cId="76260056" sldId="257"/>
            <ac:spMk id="33" creationId="{C0B801A2-5622-4BE8-9AD2-C337A2CD0022}"/>
          </ac:spMkLst>
        </pc:spChg>
        <pc:spChg chg="add del">
          <ac:chgData name="Kaiser GX" userId="064cad1f84cd5131" providerId="LiveId" clId="{FBA290EC-E99E-44F9-857A-B52904A81D5C}" dt="2018-04-25T18:15:13.276" v="177" actId="26606"/>
          <ac:spMkLst>
            <pc:docMk/>
            <pc:sldMk cId="76260056" sldId="257"/>
            <ac:spMk id="34" creationId="{B7AF614F-5BC3-4086-99F5-B87C5847A071}"/>
          </ac:spMkLst>
        </pc:spChg>
        <pc:spChg chg="add del">
          <ac:chgData name="Kaiser GX" userId="064cad1f84cd5131" providerId="LiveId" clId="{FBA290EC-E99E-44F9-857A-B52904A81D5C}" dt="2018-04-25T18:15:15.963" v="179" actId="26606"/>
          <ac:spMkLst>
            <pc:docMk/>
            <pc:sldMk cId="76260056" sldId="257"/>
            <ac:spMk id="36" creationId="{63E00694-E403-4987-8634-15F6D8E4C38C}"/>
          </ac:spMkLst>
        </pc:spChg>
        <pc:spChg chg="add">
          <ac:chgData name="Kaiser GX" userId="064cad1f84cd5131" providerId="LiveId" clId="{FBA290EC-E99E-44F9-857A-B52904A81D5C}" dt="2018-04-25T18:15:16.026" v="180" actId="26606"/>
          <ac:spMkLst>
            <pc:docMk/>
            <pc:sldMk cId="76260056" sldId="257"/>
            <ac:spMk id="38" creationId="{FB5993E2-C02B-4335-ABA5-D8EC465551E3}"/>
          </ac:spMkLst>
        </pc:spChg>
        <pc:spChg chg="add">
          <ac:chgData name="Kaiser GX" userId="064cad1f84cd5131" providerId="LiveId" clId="{FBA290EC-E99E-44F9-857A-B52904A81D5C}" dt="2018-04-25T18:15:16.026" v="180" actId="26606"/>
          <ac:spMkLst>
            <pc:docMk/>
            <pc:sldMk cId="76260056" sldId="257"/>
            <ac:spMk id="39" creationId="{C0B801A2-5622-4BE8-9AD2-C337A2CD0022}"/>
          </ac:spMkLst>
        </pc:spChg>
        <pc:spChg chg="add">
          <ac:chgData name="Kaiser GX" userId="064cad1f84cd5131" providerId="LiveId" clId="{FBA290EC-E99E-44F9-857A-B52904A81D5C}" dt="2018-04-25T18:15:16.026" v="180" actId="26606"/>
          <ac:spMkLst>
            <pc:docMk/>
            <pc:sldMk cId="76260056" sldId="257"/>
            <ac:spMk id="40" creationId="{B7AF614F-5BC3-4086-99F5-B87C5847A071}"/>
          </ac:spMkLst>
        </pc:spChg>
        <pc:graphicFrameChg chg="mod modGraphic">
          <ac:chgData name="Kaiser GX" userId="064cad1f84cd5131" providerId="LiveId" clId="{FBA290EC-E99E-44F9-857A-B52904A81D5C}" dt="2018-04-25T18:15:46.145" v="183" actId="255"/>
          <ac:graphicFrameMkLst>
            <pc:docMk/>
            <pc:sldMk cId="76260056" sldId="257"/>
            <ac:graphicFrameMk id="12" creationId="{00000000-0000-0000-0000-000000000000}"/>
          </ac:graphicFrameMkLst>
        </pc:graphicFrameChg>
      </pc:sldChg>
      <pc:sldChg chg="modSp">
        <pc:chgData name="Kaiser GX" userId="064cad1f84cd5131" providerId="LiveId" clId="{FBA290EC-E99E-44F9-857A-B52904A81D5C}" dt="2018-04-27T05:48:43.037" v="1197"/>
        <pc:sldMkLst>
          <pc:docMk/>
          <pc:sldMk cId="521369644" sldId="260"/>
        </pc:sldMkLst>
        <pc:spChg chg="mod">
          <ac:chgData name="Kaiser GX" userId="064cad1f84cd5131" providerId="LiveId" clId="{FBA290EC-E99E-44F9-857A-B52904A81D5C}" dt="2018-04-27T05:48:43.037" v="1197"/>
          <ac:spMkLst>
            <pc:docMk/>
            <pc:sldMk cId="521369644" sldId="260"/>
            <ac:spMk id="2" creationId="{00000000-0000-0000-0000-000000000000}"/>
          </ac:spMkLst>
        </pc:spChg>
      </pc:sldChg>
      <pc:sldChg chg="modSp del">
        <pc:chgData name="Kaiser GX" userId="064cad1f84cd5131" providerId="LiveId" clId="{FBA290EC-E99E-44F9-857A-B52904A81D5C}" dt="2018-04-27T05:50:02.733" v="1200" actId="2696"/>
        <pc:sldMkLst>
          <pc:docMk/>
          <pc:sldMk cId="138209369" sldId="261"/>
        </pc:sldMkLst>
        <pc:spChg chg="mod">
          <ac:chgData name="Kaiser GX" userId="064cad1f84cd5131" providerId="LiveId" clId="{FBA290EC-E99E-44F9-857A-B52904A81D5C}" dt="2018-04-27T05:44:03.691" v="1185" actId="20577"/>
          <ac:spMkLst>
            <pc:docMk/>
            <pc:sldMk cId="138209369" sldId="261"/>
            <ac:spMk id="2" creationId="{00000000-0000-0000-0000-000000000000}"/>
          </ac:spMkLst>
        </pc:spChg>
        <pc:spChg chg="mod">
          <ac:chgData name="Kaiser GX" userId="064cad1f84cd5131" providerId="LiveId" clId="{FBA290EC-E99E-44F9-857A-B52904A81D5C}" dt="2018-04-27T05:44:26.355" v="1196" actId="20577"/>
          <ac:spMkLst>
            <pc:docMk/>
            <pc:sldMk cId="138209369" sldId="261"/>
            <ac:spMk id="3" creationId="{00000000-0000-0000-0000-000000000000}"/>
          </ac:spMkLst>
        </pc:spChg>
      </pc:sldChg>
      <pc:sldChg chg="modSp ord">
        <pc:chgData name="Kaiser GX" userId="064cad1f84cd5131" providerId="LiveId" clId="{FBA290EC-E99E-44F9-857A-B52904A81D5C}" dt="2018-04-27T05:51:38.683" v="1209" actId="27636"/>
        <pc:sldMkLst>
          <pc:docMk/>
          <pc:sldMk cId="1180475772" sldId="263"/>
        </pc:sldMkLst>
        <pc:spChg chg="mod">
          <ac:chgData name="Kaiser GX" userId="064cad1f84cd5131" providerId="LiveId" clId="{FBA290EC-E99E-44F9-857A-B52904A81D5C}" dt="2018-04-27T05:51:38.683" v="1209" actId="27636"/>
          <ac:spMkLst>
            <pc:docMk/>
            <pc:sldMk cId="1180475772" sldId="263"/>
            <ac:spMk id="3" creationId="{00000000-0000-0000-0000-000000000000}"/>
          </ac:spMkLst>
        </pc:spChg>
      </pc:sldChg>
      <pc:sldChg chg="addSp modSp">
        <pc:chgData name="Kaiser GX" userId="064cad1f84cd5131" providerId="LiveId" clId="{FBA290EC-E99E-44F9-857A-B52904A81D5C}" dt="2018-04-27T05:30:41.025" v="1124" actId="20577"/>
        <pc:sldMkLst>
          <pc:docMk/>
          <pc:sldMk cId="3239597014" sldId="264"/>
        </pc:sldMkLst>
        <pc:spChg chg="mod">
          <ac:chgData name="Kaiser GX" userId="064cad1f84cd5131" providerId="LiveId" clId="{FBA290EC-E99E-44F9-857A-B52904A81D5C}" dt="2018-04-27T05:28:15.517" v="1110" actId="20577"/>
          <ac:spMkLst>
            <pc:docMk/>
            <pc:sldMk cId="3239597014" sldId="264"/>
            <ac:spMk id="2" creationId="{00000000-0000-0000-0000-000000000000}"/>
          </ac:spMkLst>
        </pc:spChg>
        <pc:spChg chg="add mod">
          <ac:chgData name="Kaiser GX" userId="064cad1f84cd5131" providerId="LiveId" clId="{FBA290EC-E99E-44F9-857A-B52904A81D5C}" dt="2018-04-27T05:30:41.025" v="1124" actId="20577"/>
          <ac:spMkLst>
            <pc:docMk/>
            <pc:sldMk cId="3239597014" sldId="264"/>
            <ac:spMk id="5" creationId="{70FADF9E-8DCD-4E39-9BC3-A51776E88903}"/>
          </ac:spMkLst>
        </pc:spChg>
        <pc:spChg chg="mod">
          <ac:chgData name="Kaiser GX" userId="064cad1f84cd5131" providerId="LiveId" clId="{FBA290EC-E99E-44F9-857A-B52904A81D5C}" dt="2018-04-27T05:30:27.284" v="1122" actId="1076"/>
          <ac:spMkLst>
            <pc:docMk/>
            <pc:sldMk cId="3239597014" sldId="264"/>
            <ac:spMk id="6" creationId="{00000000-0000-0000-0000-000000000000}"/>
          </ac:spMkLst>
        </pc:spChg>
        <pc:picChg chg="mod">
          <ac:chgData name="Kaiser GX" userId="064cad1f84cd5131" providerId="LiveId" clId="{FBA290EC-E99E-44F9-857A-B52904A81D5C}" dt="2018-04-27T05:30:19.965" v="1121" actId="1076"/>
          <ac:picMkLst>
            <pc:docMk/>
            <pc:sldMk cId="3239597014" sldId="264"/>
            <ac:picMk id="4" creationId="{00000000-0000-0000-0000-000000000000}"/>
          </ac:picMkLst>
        </pc:picChg>
      </pc:sldChg>
      <pc:sldChg chg="addSp delSp modSp ord">
        <pc:chgData name="Kaiser GX" userId="064cad1f84cd5131" providerId="LiveId" clId="{FBA290EC-E99E-44F9-857A-B52904A81D5C}" dt="2018-04-25T18:33:46.988" v="246" actId="1076"/>
        <pc:sldMkLst>
          <pc:docMk/>
          <pc:sldMk cId="3919387088" sldId="271"/>
        </pc:sldMkLst>
        <pc:spChg chg="mod">
          <ac:chgData name="Kaiser GX" userId="064cad1f84cd5131" providerId="LiveId" clId="{FBA290EC-E99E-44F9-857A-B52904A81D5C}" dt="2018-04-25T18:23:00.792" v="235" actId="20577"/>
          <ac:spMkLst>
            <pc:docMk/>
            <pc:sldMk cId="3919387088" sldId="271"/>
            <ac:spMk id="2" creationId="{00000000-0000-0000-0000-000000000000}"/>
          </ac:spMkLst>
        </pc:spChg>
        <pc:spChg chg="add del mod">
          <ac:chgData name="Kaiser GX" userId="064cad1f84cd5131" providerId="LiveId" clId="{FBA290EC-E99E-44F9-857A-B52904A81D5C}" dt="2018-04-25T18:22:17.402" v="231" actId="1076"/>
          <ac:spMkLst>
            <pc:docMk/>
            <pc:sldMk cId="3919387088" sldId="271"/>
            <ac:spMk id="3" creationId="{FD0DA4FB-5843-4BC2-A97B-DD7704EF8D97}"/>
          </ac:spMkLst>
        </pc:spChg>
        <pc:spChg chg="del mod">
          <ac:chgData name="Kaiser GX" userId="064cad1f84cd5131" providerId="LiveId" clId="{FBA290EC-E99E-44F9-857A-B52904A81D5C}" dt="2018-04-25T18:32:34.738" v="236" actId="1076"/>
          <ac:spMkLst>
            <pc:docMk/>
            <pc:sldMk cId="3919387088" sldId="271"/>
            <ac:spMk id="7" creationId="{00000000-0000-0000-0000-000000000000}"/>
          </ac:spMkLst>
        </pc:spChg>
        <pc:picChg chg="del">
          <ac:chgData name="Kaiser GX" userId="064cad1f84cd5131" providerId="LiveId" clId="{FBA290EC-E99E-44F9-857A-B52904A81D5C}" dt="2018-04-25T18:21:37.396" v="226" actId="1076"/>
          <ac:picMkLst>
            <pc:docMk/>
            <pc:sldMk cId="3919387088" sldId="271"/>
            <ac:picMk id="4" creationId="{00000000-0000-0000-0000-000000000000}"/>
          </ac:picMkLst>
        </pc:picChg>
        <pc:picChg chg="add mod">
          <ac:chgData name="Kaiser GX" userId="064cad1f84cd5131" providerId="LiveId" clId="{FBA290EC-E99E-44F9-857A-B52904A81D5C}" dt="2018-04-25T18:33:46.988" v="246" actId="1076"/>
          <ac:picMkLst>
            <pc:docMk/>
            <pc:sldMk cId="3919387088" sldId="271"/>
            <ac:picMk id="6" creationId="{9C8D27AB-AD4B-4DBB-B3BE-1E48C964D0DF}"/>
          </ac:picMkLst>
        </pc:picChg>
        <pc:picChg chg="add mod">
          <ac:chgData name="Kaiser GX" userId="064cad1f84cd5131" providerId="LiveId" clId="{FBA290EC-E99E-44F9-857A-B52904A81D5C}" dt="2018-04-25T18:33:25.066" v="242" actId="1076"/>
          <ac:picMkLst>
            <pc:docMk/>
            <pc:sldMk cId="3919387088" sldId="271"/>
            <ac:picMk id="1026" creationId="{8F0C8663-C7C4-4CF2-BD7F-14E6176B4587}"/>
          </ac:picMkLst>
        </pc:picChg>
      </pc:sldChg>
      <pc:sldChg chg="modSp">
        <pc:chgData name="Kaiser GX" userId="064cad1f84cd5131" providerId="LiveId" clId="{FBA290EC-E99E-44F9-857A-B52904A81D5C}" dt="2018-04-27T05:52:40.826" v="1232" actId="1076"/>
        <pc:sldMkLst>
          <pc:docMk/>
          <pc:sldMk cId="2033701707" sldId="298"/>
        </pc:sldMkLst>
        <pc:spChg chg="mod">
          <ac:chgData name="Kaiser GX" userId="064cad1f84cd5131" providerId="LiveId" clId="{FBA290EC-E99E-44F9-857A-B52904A81D5C}" dt="2018-04-27T05:52:38.623" v="1231" actId="14100"/>
          <ac:spMkLst>
            <pc:docMk/>
            <pc:sldMk cId="2033701707" sldId="298"/>
            <ac:spMk id="3" creationId="{00000000-0000-0000-0000-000000000000}"/>
          </ac:spMkLst>
        </pc:spChg>
        <pc:picChg chg="mod">
          <ac:chgData name="Kaiser GX" userId="064cad1f84cd5131" providerId="LiveId" clId="{FBA290EC-E99E-44F9-857A-B52904A81D5C}" dt="2018-04-27T05:52:40.826" v="1232" actId="1076"/>
          <ac:picMkLst>
            <pc:docMk/>
            <pc:sldMk cId="2033701707" sldId="298"/>
            <ac:picMk id="4" creationId="{00000000-0000-0000-0000-000000000000}"/>
          </ac:picMkLst>
        </pc:picChg>
      </pc:sldChg>
      <pc:sldChg chg="addSp delSp modSp add">
        <pc:chgData name="Kaiser GX" userId="064cad1f84cd5131" providerId="LiveId" clId="{FBA290EC-E99E-44F9-857A-B52904A81D5C}" dt="2018-04-25T18:55:16.457" v="577" actId="1076"/>
        <pc:sldMkLst>
          <pc:docMk/>
          <pc:sldMk cId="2166340643" sldId="314"/>
        </pc:sldMkLst>
        <pc:spChg chg="mod">
          <ac:chgData name="Kaiser GX" userId="064cad1f84cd5131" providerId="LiveId" clId="{FBA290EC-E99E-44F9-857A-B52904A81D5C}" dt="2018-04-25T18:34:22.065" v="248" actId="20577"/>
          <ac:spMkLst>
            <pc:docMk/>
            <pc:sldMk cId="2166340643" sldId="314"/>
            <ac:spMk id="2" creationId="{00000000-0000-0000-0000-000000000000}"/>
          </ac:spMkLst>
        </pc:spChg>
        <pc:spChg chg="add mod">
          <ac:chgData name="Kaiser GX" userId="064cad1f84cd5131" providerId="LiveId" clId="{FBA290EC-E99E-44F9-857A-B52904A81D5C}" dt="2018-04-25T18:52:02.549" v="563" actId="14100"/>
          <ac:spMkLst>
            <pc:docMk/>
            <pc:sldMk cId="2166340643" sldId="314"/>
            <ac:spMk id="3" creationId="{A3A87EFC-EE46-485A-9EA2-4908A195F2EE}"/>
          </ac:spMkLst>
        </pc:spChg>
        <pc:picChg chg="del">
          <ac:chgData name="Kaiser GX" userId="064cad1f84cd5131" providerId="LiveId" clId="{FBA290EC-E99E-44F9-857A-B52904A81D5C}" dt="2018-04-25T18:34:28.538" v="250" actId="1076"/>
          <ac:picMkLst>
            <pc:docMk/>
            <pc:sldMk cId="2166340643" sldId="314"/>
            <ac:picMk id="6" creationId="{9C8D27AB-AD4B-4DBB-B3BE-1E48C964D0DF}"/>
          </ac:picMkLst>
        </pc:picChg>
        <pc:picChg chg="add mod">
          <ac:chgData name="Kaiser GX" userId="064cad1f84cd5131" providerId="LiveId" clId="{FBA290EC-E99E-44F9-857A-B52904A81D5C}" dt="2018-04-25T18:55:16.457" v="577" actId="1076"/>
          <ac:picMkLst>
            <pc:docMk/>
            <pc:sldMk cId="2166340643" sldId="314"/>
            <ac:picMk id="7" creationId="{3C0E9F38-E2A5-47B5-9FED-D4276CC905CC}"/>
          </ac:picMkLst>
        </pc:picChg>
        <pc:picChg chg="del">
          <ac:chgData name="Kaiser GX" userId="064cad1f84cd5131" providerId="LiveId" clId="{FBA290EC-E99E-44F9-857A-B52904A81D5C}" dt="2018-04-25T18:34:25.934" v="249" actId="1076"/>
          <ac:picMkLst>
            <pc:docMk/>
            <pc:sldMk cId="2166340643" sldId="314"/>
            <ac:picMk id="1026" creationId="{8F0C8663-C7C4-4CF2-BD7F-14E6176B4587}"/>
          </ac:picMkLst>
        </pc:picChg>
        <pc:picChg chg="add del mod">
          <ac:chgData name="Kaiser GX" userId="064cad1f84cd5131" providerId="LiveId" clId="{FBA290EC-E99E-44F9-857A-B52904A81D5C}" dt="2018-04-25T18:51:39.770" v="553" actId="1076"/>
          <ac:picMkLst>
            <pc:docMk/>
            <pc:sldMk cId="2166340643" sldId="314"/>
            <ac:picMk id="2050" creationId="{CCB48607-0707-45D7-AA61-5434A7E2B221}"/>
          </ac:picMkLst>
        </pc:picChg>
        <pc:picChg chg="add del">
          <ac:chgData name="Kaiser GX" userId="064cad1f84cd5131" providerId="LiveId" clId="{FBA290EC-E99E-44F9-857A-B52904A81D5C}" dt="2018-04-25T18:51:50.972" v="558" actId="1076"/>
          <ac:picMkLst>
            <pc:docMk/>
            <pc:sldMk cId="2166340643" sldId="314"/>
            <ac:picMk id="2052" creationId="{1F4EA74E-9511-44CC-BE69-A2982AFB005C}"/>
          </ac:picMkLst>
        </pc:picChg>
        <pc:picChg chg="add del mod">
          <ac:chgData name="Kaiser GX" userId="064cad1f84cd5131" providerId="LiveId" clId="{FBA290EC-E99E-44F9-857A-B52904A81D5C}" dt="2018-04-25T18:52:03.537" v="564" actId="1076"/>
          <ac:picMkLst>
            <pc:docMk/>
            <pc:sldMk cId="2166340643" sldId="314"/>
            <ac:picMk id="2054" creationId="{537E0601-A5BF-404D-AD18-64C2E293D19F}"/>
          </ac:picMkLst>
        </pc:picChg>
        <pc:picChg chg="add mod">
          <ac:chgData name="Kaiser GX" userId="064cad1f84cd5131" providerId="LiveId" clId="{FBA290EC-E99E-44F9-857A-B52904A81D5C}" dt="2018-04-25T18:55:13.256" v="576" actId="1076"/>
          <ac:picMkLst>
            <pc:docMk/>
            <pc:sldMk cId="2166340643" sldId="314"/>
            <ac:picMk id="2056" creationId="{73807EEA-3028-4832-BBAE-6E30CABB8442}"/>
          </ac:picMkLst>
        </pc:picChg>
      </pc:sldChg>
      <pc:sldChg chg="addSp delSp modSp add">
        <pc:chgData name="Kaiser GX" userId="064cad1f84cd5131" providerId="LiveId" clId="{FBA290EC-E99E-44F9-857A-B52904A81D5C}" dt="2018-04-27T05:43:11.402" v="1179" actId="20577"/>
        <pc:sldMkLst>
          <pc:docMk/>
          <pc:sldMk cId="71289764" sldId="315"/>
        </pc:sldMkLst>
        <pc:spChg chg="mod">
          <ac:chgData name="Kaiser GX" userId="064cad1f84cd5131" providerId="LiveId" clId="{FBA290EC-E99E-44F9-857A-B52904A81D5C}" dt="2018-04-25T18:56:10.486" v="585" actId="20577"/>
          <ac:spMkLst>
            <pc:docMk/>
            <pc:sldMk cId="71289764" sldId="315"/>
            <ac:spMk id="2" creationId="{00000000-0000-0000-0000-000000000000}"/>
          </ac:spMkLst>
        </pc:spChg>
        <pc:spChg chg="mod">
          <ac:chgData name="Kaiser GX" userId="064cad1f84cd5131" providerId="LiveId" clId="{FBA290EC-E99E-44F9-857A-B52904A81D5C}" dt="2018-04-25T18:59:44.837" v="743" actId="20577"/>
          <ac:spMkLst>
            <pc:docMk/>
            <pc:sldMk cId="71289764" sldId="315"/>
            <ac:spMk id="3" creationId="{A3A87EFC-EE46-485A-9EA2-4908A195F2EE}"/>
          </ac:spMkLst>
        </pc:spChg>
        <pc:graphicFrameChg chg="add mod modGraphic">
          <ac:chgData name="Kaiser GX" userId="064cad1f84cd5131" providerId="LiveId" clId="{FBA290EC-E99E-44F9-857A-B52904A81D5C}" dt="2018-04-27T05:43:11.402" v="1179" actId="20577"/>
          <ac:graphicFrameMkLst>
            <pc:docMk/>
            <pc:sldMk cId="71289764" sldId="315"/>
            <ac:graphicFrameMk id="4" creationId="{7167588E-5016-44C9-9C4D-26B4BD0EC801}"/>
          </ac:graphicFrameMkLst>
        </pc:graphicFrameChg>
        <pc:graphicFrameChg chg="add del mod">
          <ac:chgData name="Kaiser GX" userId="064cad1f84cd5131" providerId="LiveId" clId="{FBA290EC-E99E-44F9-857A-B52904A81D5C}" dt="2018-04-25T19:03:51.176" v="973" actId="1076"/>
          <ac:graphicFrameMkLst>
            <pc:docMk/>
            <pc:sldMk cId="71289764" sldId="315"/>
            <ac:graphicFrameMk id="6" creationId="{A6760D28-20A6-4E10-978D-7E239D0C5FDA}"/>
          </ac:graphicFrameMkLst>
        </pc:graphicFrameChg>
        <pc:picChg chg="del">
          <ac:chgData name="Kaiser GX" userId="064cad1f84cd5131" providerId="LiveId" clId="{FBA290EC-E99E-44F9-857A-B52904A81D5C}" dt="2018-04-25T18:56:22.471" v="587" actId="1076"/>
          <ac:picMkLst>
            <pc:docMk/>
            <pc:sldMk cId="71289764" sldId="315"/>
            <ac:picMk id="7" creationId="{3C0E9F38-E2A5-47B5-9FED-D4276CC905CC}"/>
          </ac:picMkLst>
        </pc:picChg>
        <pc:picChg chg="add mod">
          <ac:chgData name="Kaiser GX" userId="064cad1f84cd5131" providerId="LiveId" clId="{FBA290EC-E99E-44F9-857A-B52904A81D5C}" dt="2018-04-25T19:06:15.807" v="1092" actId="1076"/>
          <ac:picMkLst>
            <pc:docMk/>
            <pc:sldMk cId="71289764" sldId="315"/>
            <ac:picMk id="9" creationId="{11613247-299D-4EC9-B599-969EEAB6B14D}"/>
          </ac:picMkLst>
        </pc:picChg>
        <pc:picChg chg="add mod">
          <ac:chgData name="Kaiser GX" userId="064cad1f84cd5131" providerId="LiveId" clId="{FBA290EC-E99E-44F9-857A-B52904A81D5C}" dt="2018-04-25T19:06:08.035" v="1091" actId="1076"/>
          <ac:picMkLst>
            <pc:docMk/>
            <pc:sldMk cId="71289764" sldId="315"/>
            <ac:picMk id="11" creationId="{B4A42184-7AE2-40C8-9BCE-E355CEEF8E69}"/>
          </ac:picMkLst>
        </pc:picChg>
        <pc:picChg chg="add mod">
          <ac:chgData name="Kaiser GX" userId="064cad1f84cd5131" providerId="LiveId" clId="{FBA290EC-E99E-44F9-857A-B52904A81D5C}" dt="2018-04-25T19:06:26.288" v="1094" actId="1076"/>
          <ac:picMkLst>
            <pc:docMk/>
            <pc:sldMk cId="71289764" sldId="315"/>
            <ac:picMk id="12" creationId="{69742294-CEFB-42C1-8097-17E306C453CC}"/>
          </ac:picMkLst>
        </pc:picChg>
        <pc:picChg chg="del">
          <ac:chgData name="Kaiser GX" userId="064cad1f84cd5131" providerId="LiveId" clId="{FBA290EC-E99E-44F9-857A-B52904A81D5C}" dt="2018-04-25T18:56:19.285" v="586" actId="1076"/>
          <ac:picMkLst>
            <pc:docMk/>
            <pc:sldMk cId="71289764" sldId="315"/>
            <ac:picMk id="2056" creationId="{73807EEA-3028-4832-BBAE-6E30CABB8442}"/>
          </ac:picMkLst>
        </pc:picChg>
      </pc:sldChg>
    </pc:docChg>
  </pc:docChgLst>
  <pc:docChgLst>
    <pc:chgData name="Kaiser GX" userId="064cad1f84cd5131" providerId="LiveId" clId="{F970335D-4F10-49ED-A665-AE658AEECF9F}"/>
    <pc:docChg chg="undo redo custSel addSld delSld modSld sldOrd">
      <pc:chgData name="Kaiser GX" userId="064cad1f84cd5131" providerId="LiveId" clId="{F970335D-4F10-49ED-A665-AE658AEECF9F}" dt="2018-04-13T06:13:35.748" v="2424" actId="2710"/>
      <pc:docMkLst>
        <pc:docMk/>
      </pc:docMkLst>
    </pc:docChg>
  </pc:docChgLst>
  <pc:docChgLst>
    <pc:chgData name="Kaiser GX" userId="064cad1f84cd5131" providerId="LiveId" clId="{4835ADFD-1E78-401C-9175-0025E03B67F9}"/>
    <pc:docChg chg="custSel addSld delSld modSld modSection">
      <pc:chgData name="Kaiser GX" userId="064cad1f84cd5131" providerId="LiveId" clId="{4835ADFD-1E78-401C-9175-0025E03B67F9}" dt="2018-05-07T15:48:56.637" v="823" actId="20577"/>
      <pc:docMkLst>
        <pc:docMk/>
      </pc:docMkLst>
      <pc:sldChg chg="addSp del delDesignElem">
        <pc:chgData name="Kaiser GX" userId="064cad1f84cd5131" providerId="LiveId" clId="{4835ADFD-1E78-401C-9175-0025E03B67F9}" dt="2018-05-07T15:08:40.834" v="12" actId="20577"/>
        <pc:sldMkLst>
          <pc:docMk/>
          <pc:sldMk cId="138209369" sldId="261"/>
        </pc:sldMkLst>
        <pc:spChg chg="add">
          <ac:chgData name="Kaiser GX" userId="064cad1f84cd5131" providerId="LiveId" clId="{4835ADFD-1E78-401C-9175-0025E03B67F9}" dt="2018-05-07T15:08:40.834" v="12" actId="20577"/>
          <ac:spMkLst>
            <pc:docMk/>
            <pc:sldMk cId="138209369" sldId="261"/>
            <ac:spMk id="22" creationId="{52ABB703-2B0E-4C3B-B4A2-F3973548E561}"/>
          </ac:spMkLst>
        </pc:spChg>
        <pc:spChg chg="add">
          <ac:chgData name="Kaiser GX" userId="064cad1f84cd5131" providerId="LiveId" clId="{4835ADFD-1E78-401C-9175-0025E03B67F9}" dt="2018-05-07T15:08:40.834" v="12" actId="20577"/>
          <ac:spMkLst>
            <pc:docMk/>
            <pc:sldMk cId="138209369" sldId="261"/>
            <ac:spMk id="23" creationId="{82A73093-4B9D-420D-B17E-52293703A1D4}"/>
          </ac:spMkLst>
        </pc:spChg>
        <pc:spChg chg="add">
          <ac:chgData name="Kaiser GX" userId="064cad1f84cd5131" providerId="LiveId" clId="{4835ADFD-1E78-401C-9175-0025E03B67F9}" dt="2018-05-07T15:08:40.834" v="12" actId="20577"/>
          <ac:spMkLst>
            <pc:docMk/>
            <pc:sldMk cId="138209369" sldId="261"/>
            <ac:spMk id="24" creationId="{E95DA498-D9A2-4DA9-B9DA-B3776E08CF7E}"/>
          </ac:spMkLst>
        </pc:spChg>
        <pc:cxnChg chg="add">
          <ac:chgData name="Kaiser GX" userId="064cad1f84cd5131" providerId="LiveId" clId="{4835ADFD-1E78-401C-9175-0025E03B67F9}" dt="2018-05-07T15:08:40.834" v="12" actId="20577"/>
          <ac:cxnSpMkLst>
            <pc:docMk/>
            <pc:sldMk cId="138209369" sldId="261"/>
            <ac:cxnSpMk id="25" creationId="{9C21570E-E159-49A6-9891-FA397B7A92D3}"/>
          </ac:cxnSpMkLst>
        </pc:cxnChg>
      </pc:sldChg>
      <pc:sldChg chg="del">
        <pc:chgData name="Kaiser GX" userId="064cad1f84cd5131" providerId="LiveId" clId="{4835ADFD-1E78-401C-9175-0025E03B67F9}" dt="2018-05-07T15:08:40.834" v="12" actId="20577"/>
        <pc:sldMkLst>
          <pc:docMk/>
          <pc:sldMk cId="2545378865" sldId="313"/>
        </pc:sldMkLst>
      </pc:sldChg>
      <pc:sldChg chg="del">
        <pc:chgData name="Kaiser GX" userId="064cad1f84cd5131" providerId="LiveId" clId="{4835ADFD-1E78-401C-9175-0025E03B67F9}" dt="2018-05-07T15:08:40.834" v="12" actId="20577"/>
        <pc:sldMkLst>
          <pc:docMk/>
          <pc:sldMk cId="3674096434" sldId="318"/>
        </pc:sldMkLst>
      </pc:sldChg>
      <pc:sldChg chg="del">
        <pc:chgData name="Kaiser GX" userId="064cad1f84cd5131" providerId="LiveId" clId="{4835ADFD-1E78-401C-9175-0025E03B67F9}" dt="2018-05-07T15:08:40.834" v="12" actId="20577"/>
        <pc:sldMkLst>
          <pc:docMk/>
          <pc:sldMk cId="250863857" sldId="319"/>
        </pc:sldMkLst>
      </pc:sldChg>
      <pc:sldChg chg="modSp del">
        <pc:chgData name="Kaiser GX" userId="064cad1f84cd5131" providerId="LiveId" clId="{4835ADFD-1E78-401C-9175-0025E03B67F9}" dt="2018-05-07T15:09:03.438" v="14" actId="20577"/>
        <pc:sldMkLst>
          <pc:docMk/>
          <pc:sldMk cId="2176514131" sldId="320"/>
        </pc:sldMkLst>
        <pc:spChg chg="mod">
          <ac:chgData name="Kaiser GX" userId="064cad1f84cd5131" providerId="LiveId" clId="{4835ADFD-1E78-401C-9175-0025E03B67F9}" dt="2018-05-07T15:09:03.438" v="14" actId="20577"/>
          <ac:spMkLst>
            <pc:docMk/>
            <pc:sldMk cId="2176514131" sldId="320"/>
            <ac:spMk id="8" creationId="{3F90176E-A9DF-4382-B99E-91EF2681DD04}"/>
          </ac:spMkLst>
        </pc:spChg>
      </pc:sldChg>
      <pc:sldChg chg="del">
        <pc:chgData name="Kaiser GX" userId="064cad1f84cd5131" providerId="LiveId" clId="{4835ADFD-1E78-401C-9175-0025E03B67F9}" dt="2018-05-07T15:08:40.834" v="12" actId="20577"/>
        <pc:sldMkLst>
          <pc:docMk/>
          <pc:sldMk cId="2739026474" sldId="321"/>
        </pc:sldMkLst>
      </pc:sldChg>
      <pc:sldChg chg="del">
        <pc:chgData name="Kaiser GX" userId="064cad1f84cd5131" providerId="LiveId" clId="{4835ADFD-1E78-401C-9175-0025E03B67F9}" dt="2018-05-07T15:08:40.834" v="12" actId="20577"/>
        <pc:sldMkLst>
          <pc:docMk/>
          <pc:sldMk cId="3146029337" sldId="322"/>
        </pc:sldMkLst>
      </pc:sldChg>
      <pc:sldChg chg="del">
        <pc:chgData name="Kaiser GX" userId="064cad1f84cd5131" providerId="LiveId" clId="{4835ADFD-1E78-401C-9175-0025E03B67F9}" dt="2018-05-07T15:08:40.834" v="12" actId="20577"/>
        <pc:sldMkLst>
          <pc:docMk/>
          <pc:sldMk cId="22393030" sldId="323"/>
        </pc:sldMkLst>
      </pc:sldChg>
      <pc:sldChg chg="del">
        <pc:chgData name="Kaiser GX" userId="064cad1f84cd5131" providerId="LiveId" clId="{4835ADFD-1E78-401C-9175-0025E03B67F9}" dt="2018-05-07T15:08:40.834" v="12" actId="20577"/>
        <pc:sldMkLst>
          <pc:docMk/>
          <pc:sldMk cId="2799915851" sldId="324"/>
        </pc:sldMkLst>
      </pc:sldChg>
      <pc:sldChg chg="del">
        <pc:chgData name="Kaiser GX" userId="064cad1f84cd5131" providerId="LiveId" clId="{4835ADFD-1E78-401C-9175-0025E03B67F9}" dt="2018-05-07T15:08:40.834" v="12" actId="20577"/>
        <pc:sldMkLst>
          <pc:docMk/>
          <pc:sldMk cId="1400986478" sldId="325"/>
        </pc:sldMkLst>
      </pc:sldChg>
      <pc:sldChg chg="del">
        <pc:chgData name="Kaiser GX" userId="064cad1f84cd5131" providerId="LiveId" clId="{4835ADFD-1E78-401C-9175-0025E03B67F9}" dt="2018-05-07T15:08:40.834" v="12" actId="20577"/>
        <pc:sldMkLst>
          <pc:docMk/>
          <pc:sldMk cId="2593363040" sldId="326"/>
        </pc:sldMkLst>
      </pc:sldChg>
      <pc:sldChg chg="del">
        <pc:chgData name="Kaiser GX" userId="064cad1f84cd5131" providerId="LiveId" clId="{4835ADFD-1E78-401C-9175-0025E03B67F9}" dt="2018-05-07T15:08:40.834" v="12" actId="20577"/>
        <pc:sldMkLst>
          <pc:docMk/>
          <pc:sldMk cId="494056235" sldId="327"/>
        </pc:sldMkLst>
      </pc:sldChg>
      <pc:sldChg chg="modSp add">
        <pc:chgData name="Kaiser GX" userId="064cad1f84cd5131" providerId="LiveId" clId="{4835ADFD-1E78-401C-9175-0025E03B67F9}" dt="2018-05-07T15:48:56.637" v="823" actId="20577"/>
        <pc:sldMkLst>
          <pc:docMk/>
          <pc:sldMk cId="3754442292" sldId="328"/>
        </pc:sldMkLst>
        <pc:spChg chg="mod">
          <ac:chgData name="Kaiser GX" userId="064cad1f84cd5131" providerId="LiveId" clId="{4835ADFD-1E78-401C-9175-0025E03B67F9}" dt="2018-05-07T15:13:15.081" v="16" actId="20577"/>
          <ac:spMkLst>
            <pc:docMk/>
            <pc:sldMk cId="3754442292" sldId="328"/>
            <ac:spMk id="2" creationId="{C5A613D1-4C62-4DBB-940A-45D3412FFD46}"/>
          </ac:spMkLst>
        </pc:spChg>
        <pc:spChg chg="mod">
          <ac:chgData name="Kaiser GX" userId="064cad1f84cd5131" providerId="LiveId" clId="{4835ADFD-1E78-401C-9175-0025E03B67F9}" dt="2018-05-07T15:48:56.637" v="823" actId="20577"/>
          <ac:spMkLst>
            <pc:docMk/>
            <pc:sldMk cId="3754442292" sldId="328"/>
            <ac:spMk id="3" creationId="{322DE8BE-148A-40F9-AB62-2C4938250FD4}"/>
          </ac:spMkLst>
        </pc:spChg>
      </pc:sldChg>
    </pc:docChg>
  </pc:docChgLst>
  <pc:docChgLst>
    <pc:chgData name="Kaiser GX" userId="064cad1f84cd5131" providerId="LiveId" clId="{F6CAFAF4-0C1A-472A-9958-BD0AF2527520}"/>
    <pc:docChg chg="undo custSel modSld delSection">
      <pc:chgData name="Kaiser GX" userId="064cad1f84cd5131" providerId="LiveId" clId="{F6CAFAF4-0C1A-472A-9958-BD0AF2527520}" dt="2018-05-25T13:53:04.067" v="10" actId="18676"/>
      <pc:docMkLst>
        <pc:docMk/>
      </pc:docMkLst>
      <pc:sldChg chg="delSp">
        <pc:chgData name="Kaiser GX" userId="064cad1f84cd5131" providerId="LiveId" clId="{F6CAFAF4-0C1A-472A-9958-BD0AF2527520}" dt="2018-05-25T13:46:09.461" v="0" actId="18676"/>
        <pc:sldMkLst>
          <pc:docMk/>
          <pc:sldMk cId="2312142023" sldId="256"/>
        </pc:sldMkLst>
        <pc:spChg chg="del">
          <ac:chgData name="Kaiser GX" userId="064cad1f84cd5131" providerId="LiveId" clId="{F6CAFAF4-0C1A-472A-9958-BD0AF2527520}" dt="2018-05-25T13:46:09.461" v="0" actId="18676"/>
          <ac:spMkLst>
            <pc:docMk/>
            <pc:sldMk cId="2312142023" sldId="256"/>
            <ac:spMk id="4" creationId="{9F89DBF9-F6AC-4D99-AE62-A6C51C29AF8A}"/>
          </ac:spMkLst>
        </pc:spChg>
      </pc:sldChg>
      <pc:sldChg chg="delSp">
        <pc:chgData name="Kaiser GX" userId="064cad1f84cd5131" providerId="LiveId" clId="{F6CAFAF4-0C1A-472A-9958-BD0AF2527520}" dt="2018-05-25T13:46:09.461" v="0" actId="18676"/>
        <pc:sldMkLst>
          <pc:docMk/>
          <pc:sldMk cId="76260056" sldId="257"/>
        </pc:sldMkLst>
        <pc:spChg chg="del">
          <ac:chgData name="Kaiser GX" userId="064cad1f84cd5131" providerId="LiveId" clId="{F6CAFAF4-0C1A-472A-9958-BD0AF2527520}" dt="2018-05-25T13:46:09.461" v="0" actId="18676"/>
          <ac:spMkLst>
            <pc:docMk/>
            <pc:sldMk cId="76260056" sldId="257"/>
            <ac:spMk id="3" creationId="{FC1F9960-F76C-4746-BC53-C5AE2705CE8D}"/>
          </ac:spMkLst>
        </pc:spChg>
      </pc:sldChg>
      <pc:sldChg chg="addSp delSp modSp">
        <pc:chgData name="Kaiser GX" userId="064cad1f84cd5131" providerId="LiveId" clId="{F6CAFAF4-0C1A-472A-9958-BD0AF2527520}" dt="2018-05-25T13:47:27.711" v="9" actId="26606"/>
        <pc:sldMkLst>
          <pc:docMk/>
          <pc:sldMk cId="138209369" sldId="261"/>
        </pc:sldMkLst>
        <pc:spChg chg="mod">
          <ac:chgData name="Kaiser GX" userId="064cad1f84cd5131" providerId="LiveId" clId="{F6CAFAF4-0C1A-472A-9958-BD0AF2527520}" dt="2018-05-25T13:47:27.711" v="9" actId="26606"/>
          <ac:spMkLst>
            <pc:docMk/>
            <pc:sldMk cId="138209369" sldId="261"/>
            <ac:spMk id="2" creationId="{00000000-0000-0000-0000-000000000000}"/>
          </ac:spMkLst>
        </pc:spChg>
        <pc:spChg chg="mod">
          <ac:chgData name="Kaiser GX" userId="064cad1f84cd5131" providerId="LiveId" clId="{F6CAFAF4-0C1A-472A-9958-BD0AF2527520}" dt="2018-05-25T13:47:27.711" v="9" actId="26606"/>
          <ac:spMkLst>
            <pc:docMk/>
            <pc:sldMk cId="138209369" sldId="261"/>
            <ac:spMk id="3" creationId="{00000000-0000-0000-0000-000000000000}"/>
          </ac:spMkLst>
        </pc:spChg>
        <pc:spChg chg="del">
          <ac:chgData name="Kaiser GX" userId="064cad1f84cd5131" providerId="LiveId" clId="{F6CAFAF4-0C1A-472A-9958-BD0AF2527520}" dt="2018-05-25T13:46:09.461" v="0" actId="26606"/>
          <ac:spMkLst>
            <pc:docMk/>
            <pc:sldMk cId="138209369" sldId="261"/>
            <ac:spMk id="5" creationId="{BCC564D1-CA11-44E1-950F-04822988B1D6}"/>
          </ac:spMkLst>
        </pc:spChg>
        <pc:spChg chg="mod">
          <ac:chgData name="Kaiser GX" userId="064cad1f84cd5131" providerId="LiveId" clId="{F6CAFAF4-0C1A-472A-9958-BD0AF2527520}" dt="2018-05-25T13:47:27.711" v="9" actId="26606"/>
          <ac:spMkLst>
            <pc:docMk/>
            <pc:sldMk cId="138209369" sldId="261"/>
            <ac:spMk id="6" creationId="{9F0CCE8D-9640-4B47-82DD-B4D50E00204F}"/>
          </ac:spMkLst>
        </pc:spChg>
        <pc:spChg chg="add del">
          <ac:chgData name="Kaiser GX" userId="064cad1f84cd5131" providerId="LiveId" clId="{F6CAFAF4-0C1A-472A-9958-BD0AF2527520}" dt="2018-05-25T13:47:27.711" v="9" actId="26606"/>
          <ac:spMkLst>
            <pc:docMk/>
            <pc:sldMk cId="138209369" sldId="261"/>
            <ac:spMk id="22" creationId="{52ABB703-2B0E-4C3B-B4A2-F3973548E561}"/>
          </ac:spMkLst>
        </pc:spChg>
        <pc:spChg chg="add del">
          <ac:chgData name="Kaiser GX" userId="064cad1f84cd5131" providerId="LiveId" clId="{F6CAFAF4-0C1A-472A-9958-BD0AF2527520}" dt="2018-05-25T13:47:27.711" v="9" actId="26606"/>
          <ac:spMkLst>
            <pc:docMk/>
            <pc:sldMk cId="138209369" sldId="261"/>
            <ac:spMk id="23" creationId="{82A73093-4B9D-420D-B17E-52293703A1D4}"/>
          </ac:spMkLst>
        </pc:spChg>
        <pc:spChg chg="add del">
          <ac:chgData name="Kaiser GX" userId="064cad1f84cd5131" providerId="LiveId" clId="{F6CAFAF4-0C1A-472A-9958-BD0AF2527520}" dt="2018-05-25T13:47:27.711" v="9" actId="26606"/>
          <ac:spMkLst>
            <pc:docMk/>
            <pc:sldMk cId="138209369" sldId="261"/>
            <ac:spMk id="24" creationId="{E95DA498-D9A2-4DA9-B9DA-B3776E08CF7E}"/>
          </ac:spMkLst>
        </pc:spChg>
        <pc:spChg chg="add del">
          <ac:chgData name="Kaiser GX" userId="064cad1f84cd5131" providerId="LiveId" clId="{F6CAFAF4-0C1A-472A-9958-BD0AF2527520}" dt="2018-05-25T13:47:27.695" v="8" actId="26606"/>
          <ac:spMkLst>
            <pc:docMk/>
            <pc:sldMk cId="138209369" sldId="261"/>
            <ac:spMk id="30" creationId="{284B70D5-875B-433D-BDBD-1522A85D6C1D}"/>
          </ac:spMkLst>
        </pc:spChg>
        <pc:spChg chg="add del">
          <ac:chgData name="Kaiser GX" userId="064cad1f84cd5131" providerId="LiveId" clId="{F6CAFAF4-0C1A-472A-9958-BD0AF2527520}" dt="2018-05-25T13:47:27.695" v="8" actId="26606"/>
          <ac:spMkLst>
            <pc:docMk/>
            <pc:sldMk cId="138209369" sldId="261"/>
            <ac:spMk id="34" creationId="{1E299956-A9E7-4FC1-A0B1-D590CA9730E8}"/>
          </ac:spMkLst>
        </pc:spChg>
        <pc:spChg chg="add del">
          <ac:chgData name="Kaiser GX" userId="064cad1f84cd5131" providerId="LiveId" clId="{F6CAFAF4-0C1A-472A-9958-BD0AF2527520}" dt="2018-05-25T13:47:27.695" v="8" actId="26606"/>
          <ac:spMkLst>
            <pc:docMk/>
            <pc:sldMk cId="138209369" sldId="261"/>
            <ac:spMk id="36" creationId="{17FC539C-B783-4B03-9F9E-D13430F3F64F}"/>
          </ac:spMkLst>
        </pc:spChg>
        <pc:spChg chg="add">
          <ac:chgData name="Kaiser GX" userId="064cad1f84cd5131" providerId="LiveId" clId="{F6CAFAF4-0C1A-472A-9958-BD0AF2527520}" dt="2018-05-25T13:47:27.711" v="9" actId="26606"/>
          <ac:spMkLst>
            <pc:docMk/>
            <pc:sldMk cId="138209369" sldId="261"/>
            <ac:spMk id="38" creationId="{52ABB703-2B0E-4C3B-B4A2-F3973548E561}"/>
          </ac:spMkLst>
        </pc:spChg>
        <pc:spChg chg="add">
          <ac:chgData name="Kaiser GX" userId="064cad1f84cd5131" providerId="LiveId" clId="{F6CAFAF4-0C1A-472A-9958-BD0AF2527520}" dt="2018-05-25T13:47:27.711" v="9" actId="26606"/>
          <ac:spMkLst>
            <pc:docMk/>
            <pc:sldMk cId="138209369" sldId="261"/>
            <ac:spMk id="40" creationId="{E95DA498-D9A2-4DA9-B9DA-B3776E08CF7E}"/>
          </ac:spMkLst>
        </pc:spChg>
        <pc:spChg chg="add">
          <ac:chgData name="Kaiser GX" userId="064cad1f84cd5131" providerId="LiveId" clId="{F6CAFAF4-0C1A-472A-9958-BD0AF2527520}" dt="2018-05-25T13:47:27.711" v="9" actId="26606"/>
          <ac:spMkLst>
            <pc:docMk/>
            <pc:sldMk cId="138209369" sldId="261"/>
            <ac:spMk id="41" creationId="{82A73093-4B9D-420D-B17E-52293703A1D4}"/>
          </ac:spMkLst>
        </pc:spChg>
        <pc:picChg chg="mod">
          <ac:chgData name="Kaiser GX" userId="064cad1f84cd5131" providerId="LiveId" clId="{F6CAFAF4-0C1A-472A-9958-BD0AF2527520}" dt="2018-05-25T13:47:27.711" v="9" actId="26606"/>
          <ac:picMkLst>
            <pc:docMk/>
            <pc:sldMk cId="138209369" sldId="261"/>
            <ac:picMk id="4" creationId="{A2EFAC6D-FC1D-468D-A42F-37E10751EF59}"/>
          </ac:picMkLst>
        </pc:picChg>
        <pc:cxnChg chg="add del">
          <ac:chgData name="Kaiser GX" userId="064cad1f84cd5131" providerId="LiveId" clId="{F6CAFAF4-0C1A-472A-9958-BD0AF2527520}" dt="2018-05-25T13:47:27.711" v="9" actId="26606"/>
          <ac:cxnSpMkLst>
            <pc:docMk/>
            <pc:sldMk cId="138209369" sldId="261"/>
            <ac:cxnSpMk id="25" creationId="{9C21570E-E159-49A6-9891-FA397B7A92D3}"/>
          </ac:cxnSpMkLst>
        </pc:cxnChg>
        <pc:cxnChg chg="add del">
          <ac:chgData name="Kaiser GX" userId="064cad1f84cd5131" providerId="LiveId" clId="{F6CAFAF4-0C1A-472A-9958-BD0AF2527520}" dt="2018-05-25T13:47:27.695" v="8" actId="26606"/>
          <ac:cxnSpMkLst>
            <pc:docMk/>
            <pc:sldMk cId="138209369" sldId="261"/>
            <ac:cxnSpMk id="32" creationId="{C947DF4A-614C-4B4C-8B80-E5B9D8E8CFED}"/>
          </ac:cxnSpMkLst>
        </pc:cxnChg>
        <pc:cxnChg chg="add">
          <ac:chgData name="Kaiser GX" userId="064cad1f84cd5131" providerId="LiveId" clId="{F6CAFAF4-0C1A-472A-9958-BD0AF2527520}" dt="2018-05-25T13:47:27.711" v="9" actId="26606"/>
          <ac:cxnSpMkLst>
            <pc:docMk/>
            <pc:sldMk cId="138209369" sldId="261"/>
            <ac:cxnSpMk id="39" creationId="{9C21570E-E159-49A6-9891-FA397B7A92D3}"/>
          </ac:cxnSpMkLst>
        </pc:cxnChg>
      </pc:sldChg>
      <pc:sldChg chg="delSp">
        <pc:chgData name="Kaiser GX" userId="064cad1f84cd5131" providerId="LiveId" clId="{F6CAFAF4-0C1A-472A-9958-BD0AF2527520}" dt="2018-05-25T13:46:09.461" v="0" actId="18676"/>
        <pc:sldMkLst>
          <pc:docMk/>
          <pc:sldMk cId="3919387088" sldId="271"/>
        </pc:sldMkLst>
        <pc:spChg chg="del">
          <ac:chgData name="Kaiser GX" userId="064cad1f84cd5131" providerId="LiveId" clId="{F6CAFAF4-0C1A-472A-9958-BD0AF2527520}" dt="2018-05-25T13:46:09.461" v="0" actId="18676"/>
          <ac:spMkLst>
            <pc:docMk/>
            <pc:sldMk cId="3919387088" sldId="271"/>
            <ac:spMk id="3" creationId="{CE6BAA23-F48C-4D23-BF32-A5F4D2528A8A}"/>
          </ac:spMkLst>
        </pc:spChg>
      </pc:sldChg>
      <pc:sldChg chg="delSp">
        <pc:chgData name="Kaiser GX" userId="064cad1f84cd5131" providerId="LiveId" clId="{F6CAFAF4-0C1A-472A-9958-BD0AF2527520}" dt="2018-05-25T13:46:09.461" v="0" actId="18676"/>
        <pc:sldMkLst>
          <pc:docMk/>
          <pc:sldMk cId="2545378865" sldId="313"/>
        </pc:sldMkLst>
        <pc:spChg chg="del">
          <ac:chgData name="Kaiser GX" userId="064cad1f84cd5131" providerId="LiveId" clId="{F6CAFAF4-0C1A-472A-9958-BD0AF2527520}" dt="2018-05-25T13:46:09.461" v="0" actId="18676"/>
          <ac:spMkLst>
            <pc:docMk/>
            <pc:sldMk cId="2545378865" sldId="313"/>
            <ac:spMk id="5" creationId="{720C753D-A346-42FD-A823-D1149E5AC7DD}"/>
          </ac:spMkLst>
        </pc:spChg>
      </pc:sldChg>
      <pc:sldChg chg="delSp">
        <pc:chgData name="Kaiser GX" userId="064cad1f84cd5131" providerId="LiveId" clId="{F6CAFAF4-0C1A-472A-9958-BD0AF2527520}" dt="2018-05-25T13:46:09.461" v="0" actId="18676"/>
        <pc:sldMkLst>
          <pc:docMk/>
          <pc:sldMk cId="2166340643" sldId="314"/>
        </pc:sldMkLst>
        <pc:spChg chg="del">
          <ac:chgData name="Kaiser GX" userId="064cad1f84cd5131" providerId="LiveId" clId="{F6CAFAF4-0C1A-472A-9958-BD0AF2527520}" dt="2018-05-25T13:46:09.461" v="0" actId="18676"/>
          <ac:spMkLst>
            <pc:docMk/>
            <pc:sldMk cId="2166340643" sldId="314"/>
            <ac:spMk id="4" creationId="{D96DC659-822C-40FF-AF1B-DBF34BBD89C9}"/>
          </ac:spMkLst>
        </pc:spChg>
      </pc:sldChg>
      <pc:sldChg chg="delSp">
        <pc:chgData name="Kaiser GX" userId="064cad1f84cd5131" providerId="LiveId" clId="{F6CAFAF4-0C1A-472A-9958-BD0AF2527520}" dt="2018-05-25T13:46:09.461" v="0" actId="18676"/>
        <pc:sldMkLst>
          <pc:docMk/>
          <pc:sldMk cId="71289764" sldId="315"/>
        </pc:sldMkLst>
        <pc:spChg chg="del">
          <ac:chgData name="Kaiser GX" userId="064cad1f84cd5131" providerId="LiveId" clId="{F6CAFAF4-0C1A-472A-9958-BD0AF2527520}" dt="2018-05-25T13:46:09.461" v="0" actId="18676"/>
          <ac:spMkLst>
            <pc:docMk/>
            <pc:sldMk cId="71289764" sldId="315"/>
            <ac:spMk id="6" creationId="{B085B342-4674-4D1E-AD73-2911D39756F6}"/>
          </ac:spMkLst>
        </pc:spChg>
      </pc:sldChg>
      <pc:sldChg chg="delSp">
        <pc:chgData name="Kaiser GX" userId="064cad1f84cd5131" providerId="LiveId" clId="{F6CAFAF4-0C1A-472A-9958-BD0AF2527520}" dt="2018-05-25T13:46:09.461" v="0" actId="18676"/>
        <pc:sldMkLst>
          <pc:docMk/>
          <pc:sldMk cId="3674096434" sldId="318"/>
        </pc:sldMkLst>
        <pc:spChg chg="del">
          <ac:chgData name="Kaiser GX" userId="064cad1f84cd5131" providerId="LiveId" clId="{F6CAFAF4-0C1A-472A-9958-BD0AF2527520}" dt="2018-05-25T13:46:09.461" v="0" actId="18676"/>
          <ac:spMkLst>
            <pc:docMk/>
            <pc:sldMk cId="3674096434" sldId="318"/>
            <ac:spMk id="6" creationId="{2E488D80-7725-42F9-A878-EEF18E2441FE}"/>
          </ac:spMkLst>
        </pc:spChg>
      </pc:sldChg>
      <pc:sldChg chg="delSp">
        <pc:chgData name="Kaiser GX" userId="064cad1f84cd5131" providerId="LiveId" clId="{F6CAFAF4-0C1A-472A-9958-BD0AF2527520}" dt="2018-05-25T13:46:09.461" v="0" actId="18676"/>
        <pc:sldMkLst>
          <pc:docMk/>
          <pc:sldMk cId="250863857" sldId="319"/>
        </pc:sldMkLst>
        <pc:spChg chg="del">
          <ac:chgData name="Kaiser GX" userId="064cad1f84cd5131" providerId="LiveId" clId="{F6CAFAF4-0C1A-472A-9958-BD0AF2527520}" dt="2018-05-25T13:46:09.461" v="0" actId="18676"/>
          <ac:spMkLst>
            <pc:docMk/>
            <pc:sldMk cId="250863857" sldId="319"/>
            <ac:spMk id="4" creationId="{B1F15C7A-C945-42FD-BB4D-336BCA203180}"/>
          </ac:spMkLst>
        </pc:spChg>
      </pc:sldChg>
      <pc:sldChg chg="delSp">
        <pc:chgData name="Kaiser GX" userId="064cad1f84cd5131" providerId="LiveId" clId="{F6CAFAF4-0C1A-472A-9958-BD0AF2527520}" dt="2018-05-25T13:46:09.461" v="0" actId="18676"/>
        <pc:sldMkLst>
          <pc:docMk/>
          <pc:sldMk cId="2176514131" sldId="320"/>
        </pc:sldMkLst>
        <pc:spChg chg="del">
          <ac:chgData name="Kaiser GX" userId="064cad1f84cd5131" providerId="LiveId" clId="{F6CAFAF4-0C1A-472A-9958-BD0AF2527520}" dt="2018-05-25T13:46:09.461" v="0" actId="18676"/>
          <ac:spMkLst>
            <pc:docMk/>
            <pc:sldMk cId="2176514131" sldId="320"/>
            <ac:spMk id="3" creationId="{159233BB-7529-4AE9-A98F-9D34471C00A6}"/>
          </ac:spMkLst>
        </pc:spChg>
      </pc:sldChg>
      <pc:sldChg chg="delSp">
        <pc:chgData name="Kaiser GX" userId="064cad1f84cd5131" providerId="LiveId" clId="{F6CAFAF4-0C1A-472A-9958-BD0AF2527520}" dt="2018-05-25T13:46:09.461" v="0" actId="18676"/>
        <pc:sldMkLst>
          <pc:docMk/>
          <pc:sldMk cId="2739026474" sldId="321"/>
        </pc:sldMkLst>
        <pc:spChg chg="del">
          <ac:chgData name="Kaiser GX" userId="064cad1f84cd5131" providerId="LiveId" clId="{F6CAFAF4-0C1A-472A-9958-BD0AF2527520}" dt="2018-05-25T13:46:09.461" v="0" actId="18676"/>
          <ac:spMkLst>
            <pc:docMk/>
            <pc:sldMk cId="2739026474" sldId="321"/>
            <ac:spMk id="3" creationId="{1F3ED1A3-760C-4197-BB0B-252D10F12F16}"/>
          </ac:spMkLst>
        </pc:spChg>
      </pc:sldChg>
      <pc:sldChg chg="delSp">
        <pc:chgData name="Kaiser GX" userId="064cad1f84cd5131" providerId="LiveId" clId="{F6CAFAF4-0C1A-472A-9958-BD0AF2527520}" dt="2018-05-25T13:46:09.461" v="0" actId="18676"/>
        <pc:sldMkLst>
          <pc:docMk/>
          <pc:sldMk cId="3146029337" sldId="322"/>
        </pc:sldMkLst>
        <pc:spChg chg="del">
          <ac:chgData name="Kaiser GX" userId="064cad1f84cd5131" providerId="LiveId" clId="{F6CAFAF4-0C1A-472A-9958-BD0AF2527520}" dt="2018-05-25T13:46:09.461" v="0" actId="18676"/>
          <ac:spMkLst>
            <pc:docMk/>
            <pc:sldMk cId="3146029337" sldId="322"/>
            <ac:spMk id="4" creationId="{7592E791-EA5A-4A24-807A-CA79178DDF19}"/>
          </ac:spMkLst>
        </pc:spChg>
      </pc:sldChg>
      <pc:sldChg chg="delSp">
        <pc:chgData name="Kaiser GX" userId="064cad1f84cd5131" providerId="LiveId" clId="{F6CAFAF4-0C1A-472A-9958-BD0AF2527520}" dt="2018-05-25T13:46:09.461" v="0" actId="18676"/>
        <pc:sldMkLst>
          <pc:docMk/>
          <pc:sldMk cId="22393030" sldId="323"/>
        </pc:sldMkLst>
        <pc:spChg chg="del">
          <ac:chgData name="Kaiser GX" userId="064cad1f84cd5131" providerId="LiveId" clId="{F6CAFAF4-0C1A-472A-9958-BD0AF2527520}" dt="2018-05-25T13:46:09.461" v="0" actId="18676"/>
          <ac:spMkLst>
            <pc:docMk/>
            <pc:sldMk cId="22393030" sldId="323"/>
            <ac:spMk id="3" creationId="{CE6CABCC-58FD-449D-AD82-722691516D2B}"/>
          </ac:spMkLst>
        </pc:spChg>
      </pc:sldChg>
      <pc:sldChg chg="delSp">
        <pc:chgData name="Kaiser GX" userId="064cad1f84cd5131" providerId="LiveId" clId="{F6CAFAF4-0C1A-472A-9958-BD0AF2527520}" dt="2018-05-25T13:46:09.461" v="0" actId="18676"/>
        <pc:sldMkLst>
          <pc:docMk/>
          <pc:sldMk cId="2799915851" sldId="324"/>
        </pc:sldMkLst>
        <pc:spChg chg="del">
          <ac:chgData name="Kaiser GX" userId="064cad1f84cd5131" providerId="LiveId" clId="{F6CAFAF4-0C1A-472A-9958-BD0AF2527520}" dt="2018-05-25T13:46:09.461" v="0" actId="18676"/>
          <ac:spMkLst>
            <pc:docMk/>
            <pc:sldMk cId="2799915851" sldId="324"/>
            <ac:spMk id="4" creationId="{3AE047F0-2542-41D9-8F7A-DB2395545F8C}"/>
          </ac:spMkLst>
        </pc:spChg>
      </pc:sldChg>
      <pc:sldChg chg="delSp">
        <pc:chgData name="Kaiser GX" userId="064cad1f84cd5131" providerId="LiveId" clId="{F6CAFAF4-0C1A-472A-9958-BD0AF2527520}" dt="2018-05-25T13:46:09.461" v="0" actId="18676"/>
        <pc:sldMkLst>
          <pc:docMk/>
          <pc:sldMk cId="1400986478" sldId="325"/>
        </pc:sldMkLst>
        <pc:spChg chg="del">
          <ac:chgData name="Kaiser GX" userId="064cad1f84cd5131" providerId="LiveId" clId="{F6CAFAF4-0C1A-472A-9958-BD0AF2527520}" dt="2018-05-25T13:46:09.461" v="0" actId="18676"/>
          <ac:spMkLst>
            <pc:docMk/>
            <pc:sldMk cId="1400986478" sldId="325"/>
            <ac:spMk id="3" creationId="{4F44F69E-96DD-4581-B933-129030F5BBB1}"/>
          </ac:spMkLst>
        </pc:spChg>
      </pc:sldChg>
      <pc:sldChg chg="delSp">
        <pc:chgData name="Kaiser GX" userId="064cad1f84cd5131" providerId="LiveId" clId="{F6CAFAF4-0C1A-472A-9958-BD0AF2527520}" dt="2018-05-25T13:46:09.461" v="0" actId="18676"/>
        <pc:sldMkLst>
          <pc:docMk/>
          <pc:sldMk cId="2593363040" sldId="326"/>
        </pc:sldMkLst>
        <pc:spChg chg="del">
          <ac:chgData name="Kaiser GX" userId="064cad1f84cd5131" providerId="LiveId" clId="{F6CAFAF4-0C1A-472A-9958-BD0AF2527520}" dt="2018-05-25T13:46:09.461" v="0" actId="18676"/>
          <ac:spMkLst>
            <pc:docMk/>
            <pc:sldMk cId="2593363040" sldId="326"/>
            <ac:spMk id="8" creationId="{1061F650-9F66-4135-B1BE-F0EC434F511D}"/>
          </ac:spMkLst>
        </pc:spChg>
      </pc:sldChg>
      <pc:sldChg chg="delSp">
        <pc:chgData name="Kaiser GX" userId="064cad1f84cd5131" providerId="LiveId" clId="{F6CAFAF4-0C1A-472A-9958-BD0AF2527520}" dt="2018-05-25T13:46:09.461" v="0" actId="18676"/>
        <pc:sldMkLst>
          <pc:docMk/>
          <pc:sldMk cId="494056235" sldId="327"/>
        </pc:sldMkLst>
        <pc:spChg chg="del">
          <ac:chgData name="Kaiser GX" userId="064cad1f84cd5131" providerId="LiveId" clId="{F6CAFAF4-0C1A-472A-9958-BD0AF2527520}" dt="2018-05-25T13:46:09.461" v="0" actId="18676"/>
          <ac:spMkLst>
            <pc:docMk/>
            <pc:sldMk cId="494056235" sldId="327"/>
            <ac:spMk id="3" creationId="{1A2E5C12-8E1D-4455-9DBD-36D02BFBF7ED}"/>
          </ac:spMkLst>
        </pc:spChg>
      </pc:sldChg>
      <pc:sldChg chg="delSp">
        <pc:chgData name="Kaiser GX" userId="064cad1f84cd5131" providerId="LiveId" clId="{F6CAFAF4-0C1A-472A-9958-BD0AF2527520}" dt="2018-05-25T13:46:09.461" v="0" actId="18676"/>
        <pc:sldMkLst>
          <pc:docMk/>
          <pc:sldMk cId="3754442292" sldId="328"/>
        </pc:sldMkLst>
        <pc:spChg chg="del">
          <ac:chgData name="Kaiser GX" userId="064cad1f84cd5131" providerId="LiveId" clId="{F6CAFAF4-0C1A-472A-9958-BD0AF2527520}" dt="2018-05-25T13:46:09.461" v="0" actId="18676"/>
          <ac:spMkLst>
            <pc:docMk/>
            <pc:sldMk cId="3754442292" sldId="328"/>
            <ac:spMk id="4" creationId="{10288AD2-018B-4415-9D6E-250B9BE70B9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35FBA8-51E2-46AB-ACAC-306EA934B7B8}"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6FE4ACFA-7F54-4323-9320-4121C93FA7EE}">
      <dgm:prSet custT="1"/>
      <dgm:spPr/>
      <dgm:t>
        <a:bodyPr/>
        <a:lstStyle/>
        <a:p>
          <a:pPr rtl="0"/>
          <a:r>
            <a:rPr lang="en-US" sz="4400" b="0" dirty="0" err="1"/>
            <a:t>Giới</a:t>
          </a:r>
          <a:r>
            <a:rPr lang="en-US" sz="4400" b="0" dirty="0"/>
            <a:t> </a:t>
          </a:r>
          <a:r>
            <a:rPr lang="en-US" sz="4400" b="0" dirty="0" err="1"/>
            <a:t>thiệu</a:t>
          </a:r>
          <a:endParaRPr lang="en-US" sz="4400" b="0" dirty="0"/>
        </a:p>
      </dgm:t>
    </dgm:pt>
    <dgm:pt modelId="{C7B90B1F-B6B5-45E3-B09C-85BB71B175A1}" type="parTrans" cxnId="{A1B96ADE-3C72-47E1-84B4-32AA96F60F3D}">
      <dgm:prSet/>
      <dgm:spPr/>
      <dgm:t>
        <a:bodyPr/>
        <a:lstStyle/>
        <a:p>
          <a:endParaRPr lang="en-US"/>
        </a:p>
      </dgm:t>
    </dgm:pt>
    <dgm:pt modelId="{5F65E6B5-BCDE-493A-A36A-A3D3B5720806}" type="sibTrans" cxnId="{A1B96ADE-3C72-47E1-84B4-32AA96F60F3D}">
      <dgm:prSet/>
      <dgm:spPr/>
      <dgm:t>
        <a:bodyPr/>
        <a:lstStyle/>
        <a:p>
          <a:endParaRPr lang="en-US"/>
        </a:p>
      </dgm:t>
    </dgm:pt>
    <dgm:pt modelId="{760D9A86-678D-468C-84C0-6350539C7C70}">
      <dgm:prSet custT="1"/>
      <dgm:spPr/>
      <dgm:t>
        <a:bodyPr/>
        <a:lstStyle/>
        <a:p>
          <a:pPr rtl="0"/>
          <a:r>
            <a:rPr lang="en-US" sz="4400" dirty="0"/>
            <a:t>Các </a:t>
          </a:r>
          <a:r>
            <a:rPr lang="en-US" sz="4400" dirty="0" err="1"/>
            <a:t>phương</a:t>
          </a:r>
          <a:r>
            <a:rPr lang="en-US" sz="4400" dirty="0"/>
            <a:t> </a:t>
          </a:r>
          <a:r>
            <a:rPr lang="en-US" sz="4400" dirty="0" err="1"/>
            <a:t>pháp</a:t>
          </a:r>
          <a:endParaRPr lang="en-US" sz="4400" dirty="0"/>
        </a:p>
      </dgm:t>
    </dgm:pt>
    <dgm:pt modelId="{0FB9F424-5867-42AB-9DD9-C73FF59D6A9A}" type="parTrans" cxnId="{31D08035-5A38-4A61-A3A3-7EAC84F62BA8}">
      <dgm:prSet/>
      <dgm:spPr/>
      <dgm:t>
        <a:bodyPr/>
        <a:lstStyle/>
        <a:p>
          <a:endParaRPr lang="en-US"/>
        </a:p>
      </dgm:t>
    </dgm:pt>
    <dgm:pt modelId="{59B6230D-8342-4A9E-AFC3-B7CDD67A8AB2}" type="sibTrans" cxnId="{31D08035-5A38-4A61-A3A3-7EAC84F62BA8}">
      <dgm:prSet/>
      <dgm:spPr/>
      <dgm:t>
        <a:bodyPr/>
        <a:lstStyle/>
        <a:p>
          <a:endParaRPr lang="en-US"/>
        </a:p>
      </dgm:t>
    </dgm:pt>
    <dgm:pt modelId="{27A44305-9CE5-4C12-9AD0-24C07C2D98BC}">
      <dgm:prSet custT="1"/>
      <dgm:spPr/>
      <dgm:t>
        <a:bodyPr/>
        <a:lstStyle/>
        <a:p>
          <a:pPr rtl="0"/>
          <a:r>
            <a:rPr lang="en-US" sz="4400" dirty="0" err="1"/>
            <a:t>Kinh</a:t>
          </a:r>
          <a:r>
            <a:rPr lang="en-US" sz="4400" dirty="0"/>
            <a:t> </a:t>
          </a:r>
          <a:r>
            <a:rPr lang="en-US" sz="4400" dirty="0" err="1"/>
            <a:t>nghiệm</a:t>
          </a:r>
          <a:endParaRPr lang="en-US" sz="4400" dirty="0"/>
        </a:p>
      </dgm:t>
    </dgm:pt>
    <dgm:pt modelId="{2029DF4B-A79A-4529-8B9D-0D2839C87C20}" type="parTrans" cxnId="{A21269BA-C072-43EE-9BAD-D3422107A311}">
      <dgm:prSet/>
      <dgm:spPr/>
      <dgm:t>
        <a:bodyPr/>
        <a:lstStyle/>
        <a:p>
          <a:endParaRPr lang="en-US"/>
        </a:p>
      </dgm:t>
    </dgm:pt>
    <dgm:pt modelId="{62A1DAC9-CE62-4780-8D7C-93E2987FFDC8}" type="sibTrans" cxnId="{A21269BA-C072-43EE-9BAD-D3422107A311}">
      <dgm:prSet/>
      <dgm:spPr/>
      <dgm:t>
        <a:bodyPr/>
        <a:lstStyle/>
        <a:p>
          <a:endParaRPr lang="en-US"/>
        </a:p>
      </dgm:t>
    </dgm:pt>
    <dgm:pt modelId="{CF1ED09C-FCA7-48E2-86A0-8B3842FA0F28}">
      <dgm:prSet custT="1"/>
      <dgm:spPr/>
      <dgm:t>
        <a:bodyPr/>
        <a:lstStyle/>
        <a:p>
          <a:pPr rtl="0"/>
          <a:r>
            <a:rPr lang="en-US" sz="4400" dirty="0" err="1"/>
            <a:t>Mô</a:t>
          </a:r>
          <a:r>
            <a:rPr lang="en-US" sz="4400" dirty="0"/>
            <a:t> </a:t>
          </a:r>
          <a:r>
            <a:rPr lang="en-US" sz="4400" dirty="0" err="1"/>
            <a:t>hình</a:t>
          </a:r>
          <a:r>
            <a:rPr lang="en-US" sz="4400" dirty="0"/>
            <a:t> </a:t>
          </a:r>
          <a:r>
            <a:rPr lang="en-US" sz="4400" dirty="0" err="1"/>
            <a:t>đề</a:t>
          </a:r>
          <a:r>
            <a:rPr lang="en-US" sz="4400" dirty="0"/>
            <a:t> </a:t>
          </a:r>
          <a:r>
            <a:rPr lang="en-US" sz="4400" dirty="0" err="1"/>
            <a:t>xuất</a:t>
          </a:r>
          <a:endParaRPr lang="en-US" sz="4400" dirty="0"/>
        </a:p>
      </dgm:t>
    </dgm:pt>
    <dgm:pt modelId="{F39C4292-A816-4529-94A1-8C91406B8BA5}" type="parTrans" cxnId="{7C5E8C4C-6C7A-4500-92C2-6F71F7A5038D}">
      <dgm:prSet/>
      <dgm:spPr/>
      <dgm:t>
        <a:bodyPr/>
        <a:lstStyle/>
        <a:p>
          <a:endParaRPr lang="en-US"/>
        </a:p>
      </dgm:t>
    </dgm:pt>
    <dgm:pt modelId="{7D288A9A-4CA8-4665-8F81-80E3399CF9C1}" type="sibTrans" cxnId="{7C5E8C4C-6C7A-4500-92C2-6F71F7A5038D}">
      <dgm:prSet/>
      <dgm:spPr/>
      <dgm:t>
        <a:bodyPr/>
        <a:lstStyle/>
        <a:p>
          <a:endParaRPr lang="en-US"/>
        </a:p>
      </dgm:t>
    </dgm:pt>
    <dgm:pt modelId="{A80A9D03-C660-4781-A8A6-027CE8BACB59}" type="pres">
      <dgm:prSet presAssocID="{F935FBA8-51E2-46AB-ACAC-306EA934B7B8}" presName="vert0" presStyleCnt="0">
        <dgm:presLayoutVars>
          <dgm:dir/>
          <dgm:animOne val="branch"/>
          <dgm:animLvl val="lvl"/>
        </dgm:presLayoutVars>
      </dgm:prSet>
      <dgm:spPr/>
    </dgm:pt>
    <dgm:pt modelId="{E44B6E16-5695-4840-8199-5DF2E9012591}" type="pres">
      <dgm:prSet presAssocID="{6FE4ACFA-7F54-4323-9320-4121C93FA7EE}" presName="thickLine" presStyleLbl="alignNode1" presStyleIdx="0" presStyleCnt="4"/>
      <dgm:spPr/>
    </dgm:pt>
    <dgm:pt modelId="{0850DEA1-94BA-457B-BE4D-DCF0A21EEF49}" type="pres">
      <dgm:prSet presAssocID="{6FE4ACFA-7F54-4323-9320-4121C93FA7EE}" presName="horz1" presStyleCnt="0"/>
      <dgm:spPr/>
    </dgm:pt>
    <dgm:pt modelId="{7A08DD78-776C-44AD-BDDF-27427E6BD11B}" type="pres">
      <dgm:prSet presAssocID="{6FE4ACFA-7F54-4323-9320-4121C93FA7EE}" presName="tx1" presStyleLbl="revTx" presStyleIdx="0" presStyleCnt="4"/>
      <dgm:spPr/>
    </dgm:pt>
    <dgm:pt modelId="{3207838A-E350-431A-A63A-A8871512AC50}" type="pres">
      <dgm:prSet presAssocID="{6FE4ACFA-7F54-4323-9320-4121C93FA7EE}" presName="vert1" presStyleCnt="0"/>
      <dgm:spPr/>
    </dgm:pt>
    <dgm:pt modelId="{03783EA9-9A3D-462A-9667-49DC7768745D}" type="pres">
      <dgm:prSet presAssocID="{760D9A86-678D-468C-84C0-6350539C7C70}" presName="thickLine" presStyleLbl="alignNode1" presStyleIdx="1" presStyleCnt="4"/>
      <dgm:spPr/>
    </dgm:pt>
    <dgm:pt modelId="{3A3A1CB8-A955-44DA-8138-7C71AD5F8CD7}" type="pres">
      <dgm:prSet presAssocID="{760D9A86-678D-468C-84C0-6350539C7C70}" presName="horz1" presStyleCnt="0"/>
      <dgm:spPr/>
    </dgm:pt>
    <dgm:pt modelId="{53746045-73B7-4F03-B34F-E7AA7A81B3E2}" type="pres">
      <dgm:prSet presAssocID="{760D9A86-678D-468C-84C0-6350539C7C70}" presName="tx1" presStyleLbl="revTx" presStyleIdx="1" presStyleCnt="4"/>
      <dgm:spPr/>
    </dgm:pt>
    <dgm:pt modelId="{4ACA8949-F902-48D4-85BC-65CB866EED2F}" type="pres">
      <dgm:prSet presAssocID="{760D9A86-678D-468C-84C0-6350539C7C70}" presName="vert1" presStyleCnt="0"/>
      <dgm:spPr/>
    </dgm:pt>
    <dgm:pt modelId="{665024F5-65E3-4965-8ECB-13861FCC2182}" type="pres">
      <dgm:prSet presAssocID="{27A44305-9CE5-4C12-9AD0-24C07C2D98BC}" presName="thickLine" presStyleLbl="alignNode1" presStyleIdx="2" presStyleCnt="4"/>
      <dgm:spPr/>
    </dgm:pt>
    <dgm:pt modelId="{1D27EFAD-2242-40DD-ABBD-9925933BE249}" type="pres">
      <dgm:prSet presAssocID="{27A44305-9CE5-4C12-9AD0-24C07C2D98BC}" presName="horz1" presStyleCnt="0"/>
      <dgm:spPr/>
    </dgm:pt>
    <dgm:pt modelId="{BDD99EEF-FA46-41A9-B384-620B783C94FE}" type="pres">
      <dgm:prSet presAssocID="{27A44305-9CE5-4C12-9AD0-24C07C2D98BC}" presName="tx1" presStyleLbl="revTx" presStyleIdx="2" presStyleCnt="4"/>
      <dgm:spPr/>
    </dgm:pt>
    <dgm:pt modelId="{F6A63612-ADDC-4ACA-B082-DA0BC84AF8B3}" type="pres">
      <dgm:prSet presAssocID="{27A44305-9CE5-4C12-9AD0-24C07C2D98BC}" presName="vert1" presStyleCnt="0"/>
      <dgm:spPr/>
    </dgm:pt>
    <dgm:pt modelId="{ADB8DF8B-88D6-4832-9E37-9AC19F226B1C}" type="pres">
      <dgm:prSet presAssocID="{CF1ED09C-FCA7-48E2-86A0-8B3842FA0F28}" presName="thickLine" presStyleLbl="alignNode1" presStyleIdx="3" presStyleCnt="4"/>
      <dgm:spPr/>
    </dgm:pt>
    <dgm:pt modelId="{5D545732-8292-4A20-ADD4-1D5E63883BC0}" type="pres">
      <dgm:prSet presAssocID="{CF1ED09C-FCA7-48E2-86A0-8B3842FA0F28}" presName="horz1" presStyleCnt="0"/>
      <dgm:spPr/>
    </dgm:pt>
    <dgm:pt modelId="{56F977BF-A681-4900-97A4-D1035F9AE58C}" type="pres">
      <dgm:prSet presAssocID="{CF1ED09C-FCA7-48E2-86A0-8B3842FA0F28}" presName="tx1" presStyleLbl="revTx" presStyleIdx="3" presStyleCnt="4"/>
      <dgm:spPr/>
    </dgm:pt>
    <dgm:pt modelId="{63DDD4F9-E8FD-49A4-B48B-83E05B79447E}" type="pres">
      <dgm:prSet presAssocID="{CF1ED09C-FCA7-48E2-86A0-8B3842FA0F28}" presName="vert1" presStyleCnt="0"/>
      <dgm:spPr/>
    </dgm:pt>
  </dgm:ptLst>
  <dgm:cxnLst>
    <dgm:cxn modelId="{31D08035-5A38-4A61-A3A3-7EAC84F62BA8}" srcId="{F935FBA8-51E2-46AB-ACAC-306EA934B7B8}" destId="{760D9A86-678D-468C-84C0-6350539C7C70}" srcOrd="1" destOrd="0" parTransId="{0FB9F424-5867-42AB-9DD9-C73FF59D6A9A}" sibTransId="{59B6230D-8342-4A9E-AFC3-B7CDD67A8AB2}"/>
    <dgm:cxn modelId="{E5A7CD6A-EAC8-4A49-A857-E02419485A7B}" type="presOf" srcId="{760D9A86-678D-468C-84C0-6350539C7C70}" destId="{53746045-73B7-4F03-B34F-E7AA7A81B3E2}" srcOrd="0" destOrd="0" presId="urn:microsoft.com/office/officeart/2008/layout/LinedList"/>
    <dgm:cxn modelId="{7C5E8C4C-6C7A-4500-92C2-6F71F7A5038D}" srcId="{F935FBA8-51E2-46AB-ACAC-306EA934B7B8}" destId="{CF1ED09C-FCA7-48E2-86A0-8B3842FA0F28}" srcOrd="3" destOrd="0" parTransId="{F39C4292-A816-4529-94A1-8C91406B8BA5}" sibTransId="{7D288A9A-4CA8-4665-8F81-80E3399CF9C1}"/>
    <dgm:cxn modelId="{64C00F4E-0492-4EF9-830B-7EB051C29CEE}" type="presOf" srcId="{6FE4ACFA-7F54-4323-9320-4121C93FA7EE}" destId="{7A08DD78-776C-44AD-BDDF-27427E6BD11B}" srcOrd="0" destOrd="0" presId="urn:microsoft.com/office/officeart/2008/layout/LinedList"/>
    <dgm:cxn modelId="{A82A4F84-6D32-46C6-B68C-D608887FA5B3}" type="presOf" srcId="{F935FBA8-51E2-46AB-ACAC-306EA934B7B8}" destId="{A80A9D03-C660-4781-A8A6-027CE8BACB59}" srcOrd="0" destOrd="0" presId="urn:microsoft.com/office/officeart/2008/layout/LinedList"/>
    <dgm:cxn modelId="{A21269BA-C072-43EE-9BAD-D3422107A311}" srcId="{F935FBA8-51E2-46AB-ACAC-306EA934B7B8}" destId="{27A44305-9CE5-4C12-9AD0-24C07C2D98BC}" srcOrd="2" destOrd="0" parTransId="{2029DF4B-A79A-4529-8B9D-0D2839C87C20}" sibTransId="{62A1DAC9-CE62-4780-8D7C-93E2987FFDC8}"/>
    <dgm:cxn modelId="{432252C3-7CD2-4266-862B-CF576ECE658A}" type="presOf" srcId="{27A44305-9CE5-4C12-9AD0-24C07C2D98BC}" destId="{BDD99EEF-FA46-41A9-B384-620B783C94FE}" srcOrd="0" destOrd="0" presId="urn:microsoft.com/office/officeart/2008/layout/LinedList"/>
    <dgm:cxn modelId="{990E2CCB-CCDA-49BF-A84A-83829566211A}" type="presOf" srcId="{CF1ED09C-FCA7-48E2-86A0-8B3842FA0F28}" destId="{56F977BF-A681-4900-97A4-D1035F9AE58C}" srcOrd="0" destOrd="0" presId="urn:microsoft.com/office/officeart/2008/layout/LinedList"/>
    <dgm:cxn modelId="{A1B96ADE-3C72-47E1-84B4-32AA96F60F3D}" srcId="{F935FBA8-51E2-46AB-ACAC-306EA934B7B8}" destId="{6FE4ACFA-7F54-4323-9320-4121C93FA7EE}" srcOrd="0" destOrd="0" parTransId="{C7B90B1F-B6B5-45E3-B09C-85BB71B175A1}" sibTransId="{5F65E6B5-BCDE-493A-A36A-A3D3B5720806}"/>
    <dgm:cxn modelId="{81EA7B39-BE9E-4A15-9CA7-269BA931C3AC}" type="presParOf" srcId="{A80A9D03-C660-4781-A8A6-027CE8BACB59}" destId="{E44B6E16-5695-4840-8199-5DF2E9012591}" srcOrd="0" destOrd="0" presId="urn:microsoft.com/office/officeart/2008/layout/LinedList"/>
    <dgm:cxn modelId="{A948B10B-F5DF-485E-8ADD-83C0F703EAEC}" type="presParOf" srcId="{A80A9D03-C660-4781-A8A6-027CE8BACB59}" destId="{0850DEA1-94BA-457B-BE4D-DCF0A21EEF49}" srcOrd="1" destOrd="0" presId="urn:microsoft.com/office/officeart/2008/layout/LinedList"/>
    <dgm:cxn modelId="{1AFC4AD4-EAC8-47DE-B100-ACE21FCB3619}" type="presParOf" srcId="{0850DEA1-94BA-457B-BE4D-DCF0A21EEF49}" destId="{7A08DD78-776C-44AD-BDDF-27427E6BD11B}" srcOrd="0" destOrd="0" presId="urn:microsoft.com/office/officeart/2008/layout/LinedList"/>
    <dgm:cxn modelId="{3C076F9F-A97E-4E52-83FB-02AFE1516318}" type="presParOf" srcId="{0850DEA1-94BA-457B-BE4D-DCF0A21EEF49}" destId="{3207838A-E350-431A-A63A-A8871512AC50}" srcOrd="1" destOrd="0" presId="urn:microsoft.com/office/officeart/2008/layout/LinedList"/>
    <dgm:cxn modelId="{E627B743-10F1-4411-8711-15DB6F35A497}" type="presParOf" srcId="{A80A9D03-C660-4781-A8A6-027CE8BACB59}" destId="{03783EA9-9A3D-462A-9667-49DC7768745D}" srcOrd="2" destOrd="0" presId="urn:microsoft.com/office/officeart/2008/layout/LinedList"/>
    <dgm:cxn modelId="{D07D9C99-E8E6-438D-A9F6-98CFCD49694A}" type="presParOf" srcId="{A80A9D03-C660-4781-A8A6-027CE8BACB59}" destId="{3A3A1CB8-A955-44DA-8138-7C71AD5F8CD7}" srcOrd="3" destOrd="0" presId="urn:microsoft.com/office/officeart/2008/layout/LinedList"/>
    <dgm:cxn modelId="{0F64FF3C-0EFE-4B2C-9C73-055F8E730953}" type="presParOf" srcId="{3A3A1CB8-A955-44DA-8138-7C71AD5F8CD7}" destId="{53746045-73B7-4F03-B34F-E7AA7A81B3E2}" srcOrd="0" destOrd="0" presId="urn:microsoft.com/office/officeart/2008/layout/LinedList"/>
    <dgm:cxn modelId="{7262D775-A975-444A-BCF1-26B04E4619C2}" type="presParOf" srcId="{3A3A1CB8-A955-44DA-8138-7C71AD5F8CD7}" destId="{4ACA8949-F902-48D4-85BC-65CB866EED2F}" srcOrd="1" destOrd="0" presId="urn:microsoft.com/office/officeart/2008/layout/LinedList"/>
    <dgm:cxn modelId="{719BC30A-781B-47AB-A8B4-3A2A3F9AA587}" type="presParOf" srcId="{A80A9D03-C660-4781-A8A6-027CE8BACB59}" destId="{665024F5-65E3-4965-8ECB-13861FCC2182}" srcOrd="4" destOrd="0" presId="urn:microsoft.com/office/officeart/2008/layout/LinedList"/>
    <dgm:cxn modelId="{5845D3EC-3DE1-4FF8-82F6-4652FFC9DBAF}" type="presParOf" srcId="{A80A9D03-C660-4781-A8A6-027CE8BACB59}" destId="{1D27EFAD-2242-40DD-ABBD-9925933BE249}" srcOrd="5" destOrd="0" presId="urn:microsoft.com/office/officeart/2008/layout/LinedList"/>
    <dgm:cxn modelId="{357F9AB4-C8F3-481A-A628-2E44ECC60E98}" type="presParOf" srcId="{1D27EFAD-2242-40DD-ABBD-9925933BE249}" destId="{BDD99EEF-FA46-41A9-B384-620B783C94FE}" srcOrd="0" destOrd="0" presId="urn:microsoft.com/office/officeart/2008/layout/LinedList"/>
    <dgm:cxn modelId="{85E023DB-B326-4BC1-A8DC-2A9AF799F271}" type="presParOf" srcId="{1D27EFAD-2242-40DD-ABBD-9925933BE249}" destId="{F6A63612-ADDC-4ACA-B082-DA0BC84AF8B3}" srcOrd="1" destOrd="0" presId="urn:microsoft.com/office/officeart/2008/layout/LinedList"/>
    <dgm:cxn modelId="{334C6567-4A44-4DD8-BD25-2A61FEF6D049}" type="presParOf" srcId="{A80A9D03-C660-4781-A8A6-027CE8BACB59}" destId="{ADB8DF8B-88D6-4832-9E37-9AC19F226B1C}" srcOrd="6" destOrd="0" presId="urn:microsoft.com/office/officeart/2008/layout/LinedList"/>
    <dgm:cxn modelId="{2F0B78DD-58AE-405D-84E9-CB668B74082A}" type="presParOf" srcId="{A80A9D03-C660-4781-A8A6-027CE8BACB59}" destId="{5D545732-8292-4A20-ADD4-1D5E63883BC0}" srcOrd="7" destOrd="0" presId="urn:microsoft.com/office/officeart/2008/layout/LinedList"/>
    <dgm:cxn modelId="{A7490909-F78B-4D68-BFD8-C2B27C410785}" type="presParOf" srcId="{5D545732-8292-4A20-ADD4-1D5E63883BC0}" destId="{56F977BF-A681-4900-97A4-D1035F9AE58C}" srcOrd="0" destOrd="0" presId="urn:microsoft.com/office/officeart/2008/layout/LinedList"/>
    <dgm:cxn modelId="{D6690B8A-C599-4C19-9E23-78456B0C9707}" type="presParOf" srcId="{5D545732-8292-4A20-ADD4-1D5E63883BC0}" destId="{63DDD4F9-E8FD-49A4-B48B-83E05B79447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B6E16-5695-4840-8199-5DF2E9012591}">
      <dsp:nvSpPr>
        <dsp:cNvPr id="0" name=""/>
        <dsp:cNvSpPr/>
      </dsp:nvSpPr>
      <dsp:spPr>
        <a:xfrm>
          <a:off x="0" y="0"/>
          <a:ext cx="6797675" cy="0"/>
        </a:xfrm>
        <a:prstGeom prst="line">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w="12700" cap="flat" cmpd="sng" algn="ctr">
          <a:solidFill>
            <a:schemeClr val="accent5">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7A08DD78-776C-44AD-BDDF-27427E6BD11B}">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rtl="0">
            <a:lnSpc>
              <a:spcPct val="90000"/>
            </a:lnSpc>
            <a:spcBef>
              <a:spcPct val="0"/>
            </a:spcBef>
            <a:spcAft>
              <a:spcPct val="35000"/>
            </a:spcAft>
            <a:buNone/>
          </a:pPr>
          <a:r>
            <a:rPr lang="en-US" sz="4400" b="0" kern="1200" dirty="0" err="1"/>
            <a:t>Giới</a:t>
          </a:r>
          <a:r>
            <a:rPr lang="en-US" sz="4400" b="0" kern="1200" dirty="0"/>
            <a:t> </a:t>
          </a:r>
          <a:r>
            <a:rPr lang="en-US" sz="4400" b="0" kern="1200" dirty="0" err="1"/>
            <a:t>thiệu</a:t>
          </a:r>
          <a:endParaRPr lang="en-US" sz="4400" b="0" kern="1200" dirty="0"/>
        </a:p>
      </dsp:txBody>
      <dsp:txXfrm>
        <a:off x="0" y="0"/>
        <a:ext cx="6797675" cy="1412477"/>
      </dsp:txXfrm>
    </dsp:sp>
    <dsp:sp modelId="{03783EA9-9A3D-462A-9667-49DC7768745D}">
      <dsp:nvSpPr>
        <dsp:cNvPr id="0" name=""/>
        <dsp:cNvSpPr/>
      </dsp:nvSpPr>
      <dsp:spPr>
        <a:xfrm>
          <a:off x="0" y="1412478"/>
          <a:ext cx="6797675" cy="0"/>
        </a:xfrm>
        <a:prstGeom prst="line">
          <a:avLst/>
        </a:prstGeom>
        <a:gradFill rotWithShape="0">
          <a:gsLst>
            <a:gs pos="0">
              <a:schemeClr val="accent5">
                <a:hueOff val="709040"/>
                <a:satOff val="-7964"/>
                <a:lumOff val="-1699"/>
                <a:alphaOff val="0"/>
                <a:shade val="85000"/>
                <a:satMod val="130000"/>
              </a:schemeClr>
            </a:gs>
            <a:gs pos="34000">
              <a:schemeClr val="accent5">
                <a:hueOff val="709040"/>
                <a:satOff val="-7964"/>
                <a:lumOff val="-1699"/>
                <a:alphaOff val="0"/>
                <a:shade val="87000"/>
                <a:satMod val="125000"/>
              </a:schemeClr>
            </a:gs>
            <a:gs pos="70000">
              <a:schemeClr val="accent5">
                <a:hueOff val="709040"/>
                <a:satOff val="-7964"/>
                <a:lumOff val="-1699"/>
                <a:alphaOff val="0"/>
                <a:tint val="100000"/>
                <a:shade val="90000"/>
                <a:satMod val="130000"/>
              </a:schemeClr>
            </a:gs>
            <a:gs pos="100000">
              <a:schemeClr val="accent5">
                <a:hueOff val="709040"/>
                <a:satOff val="-7964"/>
                <a:lumOff val="-1699"/>
                <a:alphaOff val="0"/>
                <a:tint val="100000"/>
                <a:shade val="100000"/>
                <a:satMod val="110000"/>
              </a:schemeClr>
            </a:gs>
          </a:gsLst>
          <a:path path="circle">
            <a:fillToRect l="100000" t="100000" r="100000" b="100000"/>
          </a:path>
        </a:gradFill>
        <a:ln w="12700" cap="flat" cmpd="sng" algn="ctr">
          <a:solidFill>
            <a:schemeClr val="accent5">
              <a:hueOff val="709040"/>
              <a:satOff val="-7964"/>
              <a:lumOff val="-1699"/>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53746045-73B7-4F03-B34F-E7AA7A81B3E2}">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rtl="0">
            <a:lnSpc>
              <a:spcPct val="90000"/>
            </a:lnSpc>
            <a:spcBef>
              <a:spcPct val="0"/>
            </a:spcBef>
            <a:spcAft>
              <a:spcPct val="35000"/>
            </a:spcAft>
            <a:buNone/>
          </a:pPr>
          <a:r>
            <a:rPr lang="en-US" sz="4400" kern="1200" dirty="0"/>
            <a:t>Các </a:t>
          </a:r>
          <a:r>
            <a:rPr lang="en-US" sz="4400" kern="1200" dirty="0" err="1"/>
            <a:t>phương</a:t>
          </a:r>
          <a:r>
            <a:rPr lang="en-US" sz="4400" kern="1200" dirty="0"/>
            <a:t> </a:t>
          </a:r>
          <a:r>
            <a:rPr lang="en-US" sz="4400" kern="1200" dirty="0" err="1"/>
            <a:t>pháp</a:t>
          </a:r>
          <a:endParaRPr lang="en-US" sz="4400" kern="1200" dirty="0"/>
        </a:p>
      </dsp:txBody>
      <dsp:txXfrm>
        <a:off x="0" y="1412477"/>
        <a:ext cx="6797675" cy="1412477"/>
      </dsp:txXfrm>
    </dsp:sp>
    <dsp:sp modelId="{665024F5-65E3-4965-8ECB-13861FCC2182}">
      <dsp:nvSpPr>
        <dsp:cNvPr id="0" name=""/>
        <dsp:cNvSpPr/>
      </dsp:nvSpPr>
      <dsp:spPr>
        <a:xfrm>
          <a:off x="0" y="2824956"/>
          <a:ext cx="6797675" cy="0"/>
        </a:xfrm>
        <a:prstGeom prst="line">
          <a:avLst/>
        </a:prstGeom>
        <a:gradFill rotWithShape="0">
          <a:gsLst>
            <a:gs pos="0">
              <a:schemeClr val="accent5">
                <a:hueOff val="1418080"/>
                <a:satOff val="-15927"/>
                <a:lumOff val="-3399"/>
                <a:alphaOff val="0"/>
                <a:shade val="85000"/>
                <a:satMod val="130000"/>
              </a:schemeClr>
            </a:gs>
            <a:gs pos="34000">
              <a:schemeClr val="accent5">
                <a:hueOff val="1418080"/>
                <a:satOff val="-15927"/>
                <a:lumOff val="-3399"/>
                <a:alphaOff val="0"/>
                <a:shade val="87000"/>
                <a:satMod val="125000"/>
              </a:schemeClr>
            </a:gs>
            <a:gs pos="70000">
              <a:schemeClr val="accent5">
                <a:hueOff val="1418080"/>
                <a:satOff val="-15927"/>
                <a:lumOff val="-3399"/>
                <a:alphaOff val="0"/>
                <a:tint val="100000"/>
                <a:shade val="90000"/>
                <a:satMod val="130000"/>
              </a:schemeClr>
            </a:gs>
            <a:gs pos="100000">
              <a:schemeClr val="accent5">
                <a:hueOff val="1418080"/>
                <a:satOff val="-15927"/>
                <a:lumOff val="-3399"/>
                <a:alphaOff val="0"/>
                <a:tint val="100000"/>
                <a:shade val="100000"/>
                <a:satMod val="110000"/>
              </a:schemeClr>
            </a:gs>
          </a:gsLst>
          <a:path path="circle">
            <a:fillToRect l="100000" t="100000" r="100000" b="100000"/>
          </a:path>
        </a:gradFill>
        <a:ln w="12700" cap="flat" cmpd="sng" algn="ctr">
          <a:solidFill>
            <a:schemeClr val="accent5">
              <a:hueOff val="1418080"/>
              <a:satOff val="-15927"/>
              <a:lumOff val="-3399"/>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BDD99EEF-FA46-41A9-B384-620B783C94FE}">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rtl="0">
            <a:lnSpc>
              <a:spcPct val="90000"/>
            </a:lnSpc>
            <a:spcBef>
              <a:spcPct val="0"/>
            </a:spcBef>
            <a:spcAft>
              <a:spcPct val="35000"/>
            </a:spcAft>
            <a:buNone/>
          </a:pPr>
          <a:r>
            <a:rPr lang="en-US" sz="4400" kern="1200" dirty="0" err="1"/>
            <a:t>Kinh</a:t>
          </a:r>
          <a:r>
            <a:rPr lang="en-US" sz="4400" kern="1200" dirty="0"/>
            <a:t> </a:t>
          </a:r>
          <a:r>
            <a:rPr lang="en-US" sz="4400" kern="1200" dirty="0" err="1"/>
            <a:t>nghiệm</a:t>
          </a:r>
          <a:endParaRPr lang="en-US" sz="4400" kern="1200" dirty="0"/>
        </a:p>
      </dsp:txBody>
      <dsp:txXfrm>
        <a:off x="0" y="2824955"/>
        <a:ext cx="6797675" cy="1412477"/>
      </dsp:txXfrm>
    </dsp:sp>
    <dsp:sp modelId="{ADB8DF8B-88D6-4832-9E37-9AC19F226B1C}">
      <dsp:nvSpPr>
        <dsp:cNvPr id="0" name=""/>
        <dsp:cNvSpPr/>
      </dsp:nvSpPr>
      <dsp:spPr>
        <a:xfrm>
          <a:off x="0" y="4237434"/>
          <a:ext cx="6797675" cy="0"/>
        </a:xfrm>
        <a:prstGeom prst="line">
          <a:avLst/>
        </a:prstGeom>
        <a:gradFill rotWithShape="0">
          <a:gsLst>
            <a:gs pos="0">
              <a:schemeClr val="accent5">
                <a:hueOff val="2127120"/>
                <a:satOff val="-23891"/>
                <a:lumOff val="-5098"/>
                <a:alphaOff val="0"/>
                <a:shade val="85000"/>
                <a:satMod val="130000"/>
              </a:schemeClr>
            </a:gs>
            <a:gs pos="34000">
              <a:schemeClr val="accent5">
                <a:hueOff val="2127120"/>
                <a:satOff val="-23891"/>
                <a:lumOff val="-5098"/>
                <a:alphaOff val="0"/>
                <a:shade val="87000"/>
                <a:satMod val="125000"/>
              </a:schemeClr>
            </a:gs>
            <a:gs pos="70000">
              <a:schemeClr val="accent5">
                <a:hueOff val="2127120"/>
                <a:satOff val="-23891"/>
                <a:lumOff val="-5098"/>
                <a:alphaOff val="0"/>
                <a:tint val="100000"/>
                <a:shade val="90000"/>
                <a:satMod val="130000"/>
              </a:schemeClr>
            </a:gs>
            <a:gs pos="100000">
              <a:schemeClr val="accent5">
                <a:hueOff val="2127120"/>
                <a:satOff val="-23891"/>
                <a:lumOff val="-5098"/>
                <a:alphaOff val="0"/>
                <a:tint val="100000"/>
                <a:shade val="100000"/>
                <a:satMod val="110000"/>
              </a:schemeClr>
            </a:gs>
          </a:gsLst>
          <a:path path="circle">
            <a:fillToRect l="100000" t="100000" r="100000" b="100000"/>
          </a:path>
        </a:gradFill>
        <a:ln w="12700" cap="flat" cmpd="sng" algn="ctr">
          <a:solidFill>
            <a:schemeClr val="accent5">
              <a:hueOff val="2127120"/>
              <a:satOff val="-23891"/>
              <a:lumOff val="-5098"/>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56F977BF-A681-4900-97A4-D1035F9AE58C}">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rtl="0">
            <a:lnSpc>
              <a:spcPct val="90000"/>
            </a:lnSpc>
            <a:spcBef>
              <a:spcPct val="0"/>
            </a:spcBef>
            <a:spcAft>
              <a:spcPct val="35000"/>
            </a:spcAft>
            <a:buNone/>
          </a:pPr>
          <a:r>
            <a:rPr lang="en-US" sz="4400" kern="1200" dirty="0" err="1"/>
            <a:t>Mô</a:t>
          </a:r>
          <a:r>
            <a:rPr lang="en-US" sz="4400" kern="1200" dirty="0"/>
            <a:t> </a:t>
          </a:r>
          <a:r>
            <a:rPr lang="en-US" sz="4400" kern="1200" dirty="0" err="1"/>
            <a:t>hình</a:t>
          </a:r>
          <a:r>
            <a:rPr lang="en-US" sz="4400" kern="1200" dirty="0"/>
            <a:t> </a:t>
          </a:r>
          <a:r>
            <a:rPr lang="en-US" sz="4400" kern="1200" dirty="0" err="1"/>
            <a:t>đề</a:t>
          </a:r>
          <a:r>
            <a:rPr lang="en-US" sz="4400" kern="1200" dirty="0"/>
            <a:t> </a:t>
          </a:r>
          <a:r>
            <a:rPr lang="en-US" sz="4400" kern="1200" dirty="0" err="1"/>
            <a:t>xuất</a:t>
          </a:r>
          <a:endParaRPr lang="en-US" sz="4400" kern="1200" dirty="0"/>
        </a:p>
      </dsp:txBody>
      <dsp:txXfrm>
        <a:off x="0" y="4237433"/>
        <a:ext cx="6797675" cy="14124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9B0FED-05DB-4440-A6B1-CC44FD00F6A3}" type="datetimeFigureOut">
              <a:rPr lang="en-US" smtClean="0"/>
              <a:t>5/26/2018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4A33A-A006-4334-88EC-28E0FA9443D6}" type="slidenum">
              <a:rPr lang="en-US" smtClean="0"/>
              <a:t>‹#›</a:t>
            </a:fld>
            <a:endParaRPr lang="en-US"/>
          </a:p>
        </p:txBody>
      </p:sp>
    </p:spTree>
    <p:extLst>
      <p:ext uri="{BB962C8B-B14F-4D97-AF65-F5344CB8AC3E}">
        <p14:creationId xmlns:p14="http://schemas.microsoft.com/office/powerpoint/2010/main" val="3078964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2</a:t>
            </a:fld>
            <a:endParaRPr lang="en-US"/>
          </a:p>
        </p:txBody>
      </p:sp>
    </p:spTree>
    <p:extLst>
      <p:ext uri="{BB962C8B-B14F-4D97-AF65-F5344CB8AC3E}">
        <p14:creationId xmlns:p14="http://schemas.microsoft.com/office/powerpoint/2010/main" val="2160614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11</a:t>
            </a:fld>
            <a:endParaRPr lang="en-US"/>
          </a:p>
        </p:txBody>
      </p:sp>
    </p:spTree>
    <p:extLst>
      <p:ext uri="{BB962C8B-B14F-4D97-AF65-F5344CB8AC3E}">
        <p14:creationId xmlns:p14="http://schemas.microsoft.com/office/powerpoint/2010/main" val="42470689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3883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129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3351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8054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0012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1362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110</a:t>
            </a:fld>
            <a:endParaRPr lang="en-US"/>
          </a:p>
        </p:txBody>
      </p:sp>
    </p:spTree>
    <p:extLst>
      <p:ext uri="{BB962C8B-B14F-4D97-AF65-F5344CB8AC3E}">
        <p14:creationId xmlns:p14="http://schemas.microsoft.com/office/powerpoint/2010/main" val="352882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12</a:t>
            </a:fld>
            <a:endParaRPr lang="en-US"/>
          </a:p>
        </p:txBody>
      </p:sp>
    </p:spTree>
    <p:extLst>
      <p:ext uri="{BB962C8B-B14F-4D97-AF65-F5344CB8AC3E}">
        <p14:creationId xmlns:p14="http://schemas.microsoft.com/office/powerpoint/2010/main" val="2959725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13</a:t>
            </a:fld>
            <a:endParaRPr lang="en-US"/>
          </a:p>
        </p:txBody>
      </p:sp>
    </p:spTree>
    <p:extLst>
      <p:ext uri="{BB962C8B-B14F-4D97-AF65-F5344CB8AC3E}">
        <p14:creationId xmlns:p14="http://schemas.microsoft.com/office/powerpoint/2010/main" val="1371546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14</a:t>
            </a:fld>
            <a:endParaRPr lang="en-US"/>
          </a:p>
        </p:txBody>
      </p:sp>
    </p:spTree>
    <p:extLst>
      <p:ext uri="{BB962C8B-B14F-4D97-AF65-F5344CB8AC3E}">
        <p14:creationId xmlns:p14="http://schemas.microsoft.com/office/powerpoint/2010/main" val="1463081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15</a:t>
            </a:fld>
            <a:endParaRPr lang="en-US"/>
          </a:p>
        </p:txBody>
      </p:sp>
    </p:spTree>
    <p:extLst>
      <p:ext uri="{BB962C8B-B14F-4D97-AF65-F5344CB8AC3E}">
        <p14:creationId xmlns:p14="http://schemas.microsoft.com/office/powerpoint/2010/main" val="1180779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16</a:t>
            </a:fld>
            <a:endParaRPr lang="en-US"/>
          </a:p>
        </p:txBody>
      </p:sp>
    </p:spTree>
    <p:extLst>
      <p:ext uri="{BB962C8B-B14F-4D97-AF65-F5344CB8AC3E}">
        <p14:creationId xmlns:p14="http://schemas.microsoft.com/office/powerpoint/2010/main" val="3655968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17</a:t>
            </a:fld>
            <a:endParaRPr lang="en-US"/>
          </a:p>
        </p:txBody>
      </p:sp>
    </p:spTree>
    <p:extLst>
      <p:ext uri="{BB962C8B-B14F-4D97-AF65-F5344CB8AC3E}">
        <p14:creationId xmlns:p14="http://schemas.microsoft.com/office/powerpoint/2010/main" val="378345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18</a:t>
            </a:fld>
            <a:endParaRPr lang="en-US"/>
          </a:p>
        </p:txBody>
      </p:sp>
    </p:spTree>
    <p:extLst>
      <p:ext uri="{BB962C8B-B14F-4D97-AF65-F5344CB8AC3E}">
        <p14:creationId xmlns:p14="http://schemas.microsoft.com/office/powerpoint/2010/main" val="2462115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19</a:t>
            </a:fld>
            <a:endParaRPr lang="en-US"/>
          </a:p>
        </p:txBody>
      </p:sp>
    </p:spTree>
    <p:extLst>
      <p:ext uri="{BB962C8B-B14F-4D97-AF65-F5344CB8AC3E}">
        <p14:creationId xmlns:p14="http://schemas.microsoft.com/office/powerpoint/2010/main" val="1349465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20</a:t>
            </a:fld>
            <a:endParaRPr lang="en-US"/>
          </a:p>
        </p:txBody>
      </p:sp>
    </p:spTree>
    <p:extLst>
      <p:ext uri="{BB962C8B-B14F-4D97-AF65-F5344CB8AC3E}">
        <p14:creationId xmlns:p14="http://schemas.microsoft.com/office/powerpoint/2010/main" val="354083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3</a:t>
            </a:fld>
            <a:endParaRPr lang="en-US"/>
          </a:p>
        </p:txBody>
      </p:sp>
    </p:spTree>
    <p:extLst>
      <p:ext uri="{BB962C8B-B14F-4D97-AF65-F5344CB8AC3E}">
        <p14:creationId xmlns:p14="http://schemas.microsoft.com/office/powerpoint/2010/main" val="883460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21</a:t>
            </a:fld>
            <a:endParaRPr lang="en-US"/>
          </a:p>
        </p:txBody>
      </p:sp>
    </p:spTree>
    <p:extLst>
      <p:ext uri="{BB962C8B-B14F-4D97-AF65-F5344CB8AC3E}">
        <p14:creationId xmlns:p14="http://schemas.microsoft.com/office/powerpoint/2010/main" val="2564343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22</a:t>
            </a:fld>
            <a:endParaRPr lang="en-US"/>
          </a:p>
        </p:txBody>
      </p:sp>
    </p:spTree>
    <p:extLst>
      <p:ext uri="{BB962C8B-B14F-4D97-AF65-F5344CB8AC3E}">
        <p14:creationId xmlns:p14="http://schemas.microsoft.com/office/powerpoint/2010/main" val="3456595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23</a:t>
            </a:fld>
            <a:endParaRPr lang="en-US"/>
          </a:p>
        </p:txBody>
      </p:sp>
    </p:spTree>
    <p:extLst>
      <p:ext uri="{BB962C8B-B14F-4D97-AF65-F5344CB8AC3E}">
        <p14:creationId xmlns:p14="http://schemas.microsoft.com/office/powerpoint/2010/main" val="2156278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24</a:t>
            </a:fld>
            <a:endParaRPr lang="en-US"/>
          </a:p>
        </p:txBody>
      </p:sp>
    </p:spTree>
    <p:extLst>
      <p:ext uri="{BB962C8B-B14F-4D97-AF65-F5344CB8AC3E}">
        <p14:creationId xmlns:p14="http://schemas.microsoft.com/office/powerpoint/2010/main" val="351323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25</a:t>
            </a:fld>
            <a:endParaRPr lang="en-US"/>
          </a:p>
        </p:txBody>
      </p:sp>
    </p:spTree>
    <p:extLst>
      <p:ext uri="{BB962C8B-B14F-4D97-AF65-F5344CB8AC3E}">
        <p14:creationId xmlns:p14="http://schemas.microsoft.com/office/powerpoint/2010/main" val="182313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26</a:t>
            </a:fld>
            <a:endParaRPr lang="en-US"/>
          </a:p>
        </p:txBody>
      </p:sp>
    </p:spTree>
    <p:extLst>
      <p:ext uri="{BB962C8B-B14F-4D97-AF65-F5344CB8AC3E}">
        <p14:creationId xmlns:p14="http://schemas.microsoft.com/office/powerpoint/2010/main" val="2456049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27</a:t>
            </a:fld>
            <a:endParaRPr lang="en-US"/>
          </a:p>
        </p:txBody>
      </p:sp>
    </p:spTree>
    <p:extLst>
      <p:ext uri="{BB962C8B-B14F-4D97-AF65-F5344CB8AC3E}">
        <p14:creationId xmlns:p14="http://schemas.microsoft.com/office/powerpoint/2010/main" val="2743347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28</a:t>
            </a:fld>
            <a:endParaRPr lang="en-US"/>
          </a:p>
        </p:txBody>
      </p:sp>
    </p:spTree>
    <p:extLst>
      <p:ext uri="{BB962C8B-B14F-4D97-AF65-F5344CB8AC3E}">
        <p14:creationId xmlns:p14="http://schemas.microsoft.com/office/powerpoint/2010/main" val="2674029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29</a:t>
            </a:fld>
            <a:endParaRPr lang="en-US"/>
          </a:p>
        </p:txBody>
      </p:sp>
    </p:spTree>
    <p:extLst>
      <p:ext uri="{BB962C8B-B14F-4D97-AF65-F5344CB8AC3E}">
        <p14:creationId xmlns:p14="http://schemas.microsoft.com/office/powerpoint/2010/main" val="3051420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30</a:t>
            </a:fld>
            <a:endParaRPr lang="en-US"/>
          </a:p>
        </p:txBody>
      </p:sp>
    </p:spTree>
    <p:extLst>
      <p:ext uri="{BB962C8B-B14F-4D97-AF65-F5344CB8AC3E}">
        <p14:creationId xmlns:p14="http://schemas.microsoft.com/office/powerpoint/2010/main" val="1419323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4</a:t>
            </a:fld>
            <a:endParaRPr lang="en-US"/>
          </a:p>
        </p:txBody>
      </p:sp>
    </p:spTree>
    <p:extLst>
      <p:ext uri="{BB962C8B-B14F-4D97-AF65-F5344CB8AC3E}">
        <p14:creationId xmlns:p14="http://schemas.microsoft.com/office/powerpoint/2010/main" val="2086425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31</a:t>
            </a:fld>
            <a:endParaRPr lang="en-US"/>
          </a:p>
        </p:txBody>
      </p:sp>
    </p:spTree>
    <p:extLst>
      <p:ext uri="{BB962C8B-B14F-4D97-AF65-F5344CB8AC3E}">
        <p14:creationId xmlns:p14="http://schemas.microsoft.com/office/powerpoint/2010/main" val="3782393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32</a:t>
            </a:fld>
            <a:endParaRPr lang="en-US"/>
          </a:p>
        </p:txBody>
      </p:sp>
    </p:spTree>
    <p:extLst>
      <p:ext uri="{BB962C8B-B14F-4D97-AF65-F5344CB8AC3E}">
        <p14:creationId xmlns:p14="http://schemas.microsoft.com/office/powerpoint/2010/main" val="974146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33</a:t>
            </a:fld>
            <a:endParaRPr lang="en-US"/>
          </a:p>
        </p:txBody>
      </p:sp>
    </p:spTree>
    <p:extLst>
      <p:ext uri="{BB962C8B-B14F-4D97-AF65-F5344CB8AC3E}">
        <p14:creationId xmlns:p14="http://schemas.microsoft.com/office/powerpoint/2010/main" val="632375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34</a:t>
            </a:fld>
            <a:endParaRPr lang="en-US"/>
          </a:p>
        </p:txBody>
      </p:sp>
    </p:spTree>
    <p:extLst>
      <p:ext uri="{BB962C8B-B14F-4D97-AF65-F5344CB8AC3E}">
        <p14:creationId xmlns:p14="http://schemas.microsoft.com/office/powerpoint/2010/main" val="3352073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35</a:t>
            </a:fld>
            <a:endParaRPr lang="en-US"/>
          </a:p>
        </p:txBody>
      </p:sp>
    </p:spTree>
    <p:extLst>
      <p:ext uri="{BB962C8B-B14F-4D97-AF65-F5344CB8AC3E}">
        <p14:creationId xmlns:p14="http://schemas.microsoft.com/office/powerpoint/2010/main" val="3949514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US"/>
              <a:t>Ảnh thường</a:t>
            </a:r>
          </a:p>
          <a:p>
            <a:pPr marL="228600" indent="-228600">
              <a:buAutoNum type="alphaLcParenR"/>
            </a:pPr>
            <a:r>
              <a:rPr lang="en-US"/>
              <a:t>Ảnh</a:t>
            </a:r>
            <a:r>
              <a:rPr lang="en-US" baseline="0"/>
              <a:t> ranh giới chuyển động theo đạo hàm không gian</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a:t>Ảnh</a:t>
            </a:r>
            <a:r>
              <a:rPr lang="en-US" baseline="0"/>
              <a:t> ranh giới chuyển động đạo hàm theo phương ngang</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a:t>Ảnh</a:t>
            </a:r>
            <a:r>
              <a:rPr lang="en-US" baseline="0"/>
              <a:t> ranh giới chuyển động đạo hàm theo chiều dọc</a:t>
            </a:r>
          </a:p>
          <a:p>
            <a:pPr marL="228600" indent="-228600">
              <a:buAutoNum type="alphaLcParenR"/>
            </a:pP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36</a:t>
            </a:fld>
            <a:endParaRPr lang="en-US"/>
          </a:p>
        </p:txBody>
      </p:sp>
    </p:spTree>
    <p:extLst>
      <p:ext uri="{BB962C8B-B14F-4D97-AF65-F5344CB8AC3E}">
        <p14:creationId xmlns:p14="http://schemas.microsoft.com/office/powerpoint/2010/main" val="2138973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37</a:t>
            </a:fld>
            <a:endParaRPr lang="en-US"/>
          </a:p>
        </p:txBody>
      </p:sp>
    </p:spTree>
    <p:extLst>
      <p:ext uri="{BB962C8B-B14F-4D97-AF65-F5344CB8AC3E}">
        <p14:creationId xmlns:p14="http://schemas.microsoft.com/office/powerpoint/2010/main" val="1539466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38</a:t>
            </a:fld>
            <a:endParaRPr lang="en-US"/>
          </a:p>
        </p:txBody>
      </p:sp>
    </p:spTree>
    <p:extLst>
      <p:ext uri="{BB962C8B-B14F-4D97-AF65-F5344CB8AC3E}">
        <p14:creationId xmlns:p14="http://schemas.microsoft.com/office/powerpoint/2010/main" val="2155467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39</a:t>
            </a:fld>
            <a:endParaRPr lang="en-US"/>
          </a:p>
        </p:txBody>
      </p:sp>
    </p:spTree>
    <p:extLst>
      <p:ext uri="{BB962C8B-B14F-4D97-AF65-F5344CB8AC3E}">
        <p14:creationId xmlns:p14="http://schemas.microsoft.com/office/powerpoint/2010/main" val="1217486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40</a:t>
            </a:fld>
            <a:endParaRPr lang="en-US"/>
          </a:p>
        </p:txBody>
      </p:sp>
    </p:spTree>
    <p:extLst>
      <p:ext uri="{BB962C8B-B14F-4D97-AF65-F5344CB8AC3E}">
        <p14:creationId xmlns:p14="http://schemas.microsoft.com/office/powerpoint/2010/main" val="1059587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5</a:t>
            </a:fld>
            <a:endParaRPr lang="en-US"/>
          </a:p>
        </p:txBody>
      </p:sp>
    </p:spTree>
    <p:extLst>
      <p:ext uri="{BB962C8B-B14F-4D97-AF65-F5344CB8AC3E}">
        <p14:creationId xmlns:p14="http://schemas.microsoft.com/office/powerpoint/2010/main" val="2343150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41</a:t>
            </a:fld>
            <a:endParaRPr lang="en-US"/>
          </a:p>
        </p:txBody>
      </p:sp>
    </p:spTree>
    <p:extLst>
      <p:ext uri="{BB962C8B-B14F-4D97-AF65-F5344CB8AC3E}">
        <p14:creationId xmlns:p14="http://schemas.microsoft.com/office/powerpoint/2010/main" val="3479938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42</a:t>
            </a:fld>
            <a:endParaRPr lang="en-US"/>
          </a:p>
        </p:txBody>
      </p:sp>
    </p:spTree>
    <p:extLst>
      <p:ext uri="{BB962C8B-B14F-4D97-AF65-F5344CB8AC3E}">
        <p14:creationId xmlns:p14="http://schemas.microsoft.com/office/powerpoint/2010/main" val="3478079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43</a:t>
            </a:fld>
            <a:endParaRPr lang="en-US"/>
          </a:p>
        </p:txBody>
      </p:sp>
    </p:spTree>
    <p:extLst>
      <p:ext uri="{BB962C8B-B14F-4D97-AF65-F5344CB8AC3E}">
        <p14:creationId xmlns:p14="http://schemas.microsoft.com/office/powerpoint/2010/main" val="3843969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44</a:t>
            </a:fld>
            <a:endParaRPr lang="en-US"/>
          </a:p>
        </p:txBody>
      </p:sp>
    </p:spTree>
    <p:extLst>
      <p:ext uri="{BB962C8B-B14F-4D97-AF65-F5344CB8AC3E}">
        <p14:creationId xmlns:p14="http://schemas.microsoft.com/office/powerpoint/2010/main" val="2479919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45</a:t>
            </a:fld>
            <a:endParaRPr lang="en-US"/>
          </a:p>
        </p:txBody>
      </p:sp>
    </p:spTree>
    <p:extLst>
      <p:ext uri="{BB962C8B-B14F-4D97-AF65-F5344CB8AC3E}">
        <p14:creationId xmlns:p14="http://schemas.microsoft.com/office/powerpoint/2010/main" val="4146776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46</a:t>
            </a:fld>
            <a:endParaRPr lang="en-US"/>
          </a:p>
        </p:txBody>
      </p:sp>
    </p:spTree>
    <p:extLst>
      <p:ext uri="{BB962C8B-B14F-4D97-AF65-F5344CB8AC3E}">
        <p14:creationId xmlns:p14="http://schemas.microsoft.com/office/powerpoint/2010/main" val="3827913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47</a:t>
            </a:fld>
            <a:endParaRPr lang="en-US"/>
          </a:p>
        </p:txBody>
      </p:sp>
    </p:spTree>
    <p:extLst>
      <p:ext uri="{BB962C8B-B14F-4D97-AF65-F5344CB8AC3E}">
        <p14:creationId xmlns:p14="http://schemas.microsoft.com/office/powerpoint/2010/main" val="2067254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48</a:t>
            </a:fld>
            <a:endParaRPr lang="en-US"/>
          </a:p>
        </p:txBody>
      </p:sp>
    </p:spTree>
    <p:extLst>
      <p:ext uri="{BB962C8B-B14F-4D97-AF65-F5344CB8AC3E}">
        <p14:creationId xmlns:p14="http://schemas.microsoft.com/office/powerpoint/2010/main" val="1704979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49</a:t>
            </a:fld>
            <a:endParaRPr lang="en-US"/>
          </a:p>
        </p:txBody>
      </p:sp>
    </p:spTree>
    <p:extLst>
      <p:ext uri="{BB962C8B-B14F-4D97-AF65-F5344CB8AC3E}">
        <p14:creationId xmlns:p14="http://schemas.microsoft.com/office/powerpoint/2010/main" val="1255199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51</a:t>
            </a:fld>
            <a:endParaRPr lang="en-US"/>
          </a:p>
        </p:txBody>
      </p:sp>
    </p:spTree>
    <p:extLst>
      <p:ext uri="{BB962C8B-B14F-4D97-AF65-F5344CB8AC3E}">
        <p14:creationId xmlns:p14="http://schemas.microsoft.com/office/powerpoint/2010/main" val="149984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6</a:t>
            </a:fld>
            <a:endParaRPr lang="en-US"/>
          </a:p>
        </p:txBody>
      </p:sp>
    </p:spTree>
    <p:extLst>
      <p:ext uri="{BB962C8B-B14F-4D97-AF65-F5344CB8AC3E}">
        <p14:creationId xmlns:p14="http://schemas.microsoft.com/office/powerpoint/2010/main" val="2688788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52</a:t>
            </a:fld>
            <a:endParaRPr lang="en-US"/>
          </a:p>
        </p:txBody>
      </p:sp>
    </p:spTree>
    <p:extLst>
      <p:ext uri="{BB962C8B-B14F-4D97-AF65-F5344CB8AC3E}">
        <p14:creationId xmlns:p14="http://schemas.microsoft.com/office/powerpoint/2010/main" val="23128227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53</a:t>
            </a:fld>
            <a:endParaRPr lang="en-US"/>
          </a:p>
        </p:txBody>
      </p:sp>
    </p:spTree>
    <p:extLst>
      <p:ext uri="{BB962C8B-B14F-4D97-AF65-F5344CB8AC3E}">
        <p14:creationId xmlns:p14="http://schemas.microsoft.com/office/powerpoint/2010/main" val="2155361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54</a:t>
            </a:fld>
            <a:endParaRPr lang="en-US"/>
          </a:p>
        </p:txBody>
      </p:sp>
    </p:spTree>
    <p:extLst>
      <p:ext uri="{BB962C8B-B14F-4D97-AF65-F5344CB8AC3E}">
        <p14:creationId xmlns:p14="http://schemas.microsoft.com/office/powerpoint/2010/main" val="28514488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55</a:t>
            </a:fld>
            <a:endParaRPr lang="en-US"/>
          </a:p>
        </p:txBody>
      </p:sp>
    </p:spTree>
    <p:extLst>
      <p:ext uri="{BB962C8B-B14F-4D97-AF65-F5344CB8AC3E}">
        <p14:creationId xmlns:p14="http://schemas.microsoft.com/office/powerpoint/2010/main" val="2730847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56</a:t>
            </a:fld>
            <a:endParaRPr lang="en-US"/>
          </a:p>
        </p:txBody>
      </p:sp>
    </p:spTree>
    <p:extLst>
      <p:ext uri="{BB962C8B-B14F-4D97-AF65-F5344CB8AC3E}">
        <p14:creationId xmlns:p14="http://schemas.microsoft.com/office/powerpoint/2010/main" val="2891252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57</a:t>
            </a:fld>
            <a:endParaRPr lang="en-US"/>
          </a:p>
        </p:txBody>
      </p:sp>
    </p:spTree>
    <p:extLst>
      <p:ext uri="{BB962C8B-B14F-4D97-AF65-F5344CB8AC3E}">
        <p14:creationId xmlns:p14="http://schemas.microsoft.com/office/powerpoint/2010/main" val="24301015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58</a:t>
            </a:fld>
            <a:endParaRPr lang="en-US"/>
          </a:p>
        </p:txBody>
      </p:sp>
    </p:spTree>
    <p:extLst>
      <p:ext uri="{BB962C8B-B14F-4D97-AF65-F5344CB8AC3E}">
        <p14:creationId xmlns:p14="http://schemas.microsoft.com/office/powerpoint/2010/main" val="19218197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a:t>
            </a:r>
            <a:r>
              <a:rPr lang="en-US" dirty="0" err="1"/>
              <a:t>số</a:t>
            </a:r>
            <a:r>
              <a:rPr lang="en-US" baseline="0" dirty="0"/>
              <a:t> </a:t>
            </a:r>
            <a:r>
              <a:rPr lang="en-US" baseline="0" dirty="0" err="1"/>
              <a:t>chiều</a:t>
            </a:r>
            <a:r>
              <a:rPr lang="en-US" baseline="0" dirty="0"/>
              <a:t> </a:t>
            </a:r>
            <a:r>
              <a:rPr lang="en-US" baseline="0" dirty="0" err="1"/>
              <a:t>dữ</a:t>
            </a:r>
            <a:r>
              <a:rPr lang="en-US" baseline="0" dirty="0"/>
              <a:t> </a:t>
            </a:r>
            <a:r>
              <a:rPr lang="en-US" baseline="0" dirty="0" err="1"/>
              <a:t>liệu</a:t>
            </a:r>
            <a:endParaRPr lang="en-US" baseline="0" dirty="0"/>
          </a:p>
          <a:p>
            <a:r>
              <a:rPr lang="en-US" baseline="0" dirty="0" err="1"/>
              <a:t>Giả</a:t>
            </a:r>
            <a:r>
              <a:rPr lang="en-US" baseline="0" dirty="0"/>
              <a:t> </a:t>
            </a:r>
            <a:r>
              <a:rPr lang="en-US" baseline="0" dirty="0" err="1"/>
              <a:t>sử</a:t>
            </a:r>
            <a:r>
              <a:rPr lang="en-US" baseline="0" dirty="0"/>
              <a:t> </a:t>
            </a:r>
            <a:r>
              <a:rPr lang="en-US" baseline="0" dirty="0" err="1"/>
              <a:t>mỗi</a:t>
            </a:r>
            <a:r>
              <a:rPr lang="en-US" baseline="0" dirty="0"/>
              <a:t> channel của </a:t>
            </a:r>
            <a:r>
              <a:rPr lang="en-US" baseline="0" dirty="0" err="1"/>
              <a:t>dữ</a:t>
            </a:r>
            <a:r>
              <a:rPr lang="en-US" baseline="0" dirty="0"/>
              <a:t> </a:t>
            </a:r>
            <a:r>
              <a:rPr lang="en-US" baseline="0" dirty="0" err="1"/>
              <a:t>liệu</a:t>
            </a:r>
            <a:r>
              <a:rPr lang="en-US" baseline="0" dirty="0"/>
              <a:t> </a:t>
            </a:r>
            <a:r>
              <a:rPr lang="en-US" baseline="0" dirty="0" err="1"/>
              <a:t>là</a:t>
            </a:r>
            <a:r>
              <a:rPr lang="en-US" baseline="0" dirty="0"/>
              <a:t> </a:t>
            </a:r>
            <a:r>
              <a:rPr lang="en-US" baseline="0" dirty="0" err="1"/>
              <a:t>độc</a:t>
            </a:r>
            <a:r>
              <a:rPr lang="en-US" baseline="0" dirty="0"/>
              <a:t> </a:t>
            </a:r>
            <a:r>
              <a:rPr lang="en-US" baseline="0" dirty="0" err="1"/>
              <a:t>lập</a:t>
            </a:r>
            <a:r>
              <a:rPr lang="en-US" baseline="0" dirty="0"/>
              <a:t> </a:t>
            </a:r>
            <a:r>
              <a:rPr lang="en-US" baseline="0" dirty="0" err="1"/>
              <a:t>và</a:t>
            </a:r>
            <a:r>
              <a:rPr lang="en-US" baseline="0" dirty="0"/>
              <a:t> có </a:t>
            </a:r>
            <a:r>
              <a:rPr lang="en-US" baseline="0" dirty="0" err="1"/>
              <a:t>cùng</a:t>
            </a:r>
            <a:r>
              <a:rPr lang="en-US" baseline="0" dirty="0"/>
              <a:t> </a:t>
            </a:r>
            <a:r>
              <a:rPr lang="en-US" baseline="0" dirty="0" err="1"/>
              <a:t>phương</a:t>
            </a:r>
            <a:r>
              <a:rPr lang="en-US" baseline="0" dirty="0"/>
              <a:t> </a:t>
            </a:r>
            <a:r>
              <a:rPr lang="en-US" baseline="0" dirty="0" err="1"/>
              <a:t>sai</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59</a:t>
            </a:fld>
            <a:endParaRPr lang="en-US"/>
          </a:p>
        </p:txBody>
      </p:sp>
    </p:spTree>
    <p:extLst>
      <p:ext uri="{BB962C8B-B14F-4D97-AF65-F5344CB8AC3E}">
        <p14:creationId xmlns:p14="http://schemas.microsoft.com/office/powerpoint/2010/main" val="2928657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a:t>
            </a:r>
            <a:r>
              <a:rPr lang="en-US" dirty="0" err="1"/>
              <a:t>số</a:t>
            </a:r>
            <a:r>
              <a:rPr lang="en-US" baseline="0" dirty="0"/>
              <a:t> </a:t>
            </a:r>
            <a:r>
              <a:rPr lang="en-US" baseline="0" dirty="0" err="1"/>
              <a:t>chiều</a:t>
            </a:r>
            <a:r>
              <a:rPr lang="en-US" baseline="0" dirty="0"/>
              <a:t> </a:t>
            </a:r>
            <a:r>
              <a:rPr lang="en-US" baseline="0" dirty="0" err="1"/>
              <a:t>dữ</a:t>
            </a:r>
            <a:r>
              <a:rPr lang="en-US" baseline="0" dirty="0"/>
              <a:t> </a:t>
            </a:r>
            <a:r>
              <a:rPr lang="en-US" baseline="0" dirty="0" err="1"/>
              <a:t>liệu</a:t>
            </a:r>
            <a:endParaRPr lang="en-US" baseline="0" dirty="0"/>
          </a:p>
          <a:p>
            <a:r>
              <a:rPr lang="en-US" baseline="0" dirty="0" err="1"/>
              <a:t>Giả</a:t>
            </a:r>
            <a:r>
              <a:rPr lang="en-US" baseline="0" dirty="0"/>
              <a:t> </a:t>
            </a:r>
            <a:r>
              <a:rPr lang="en-US" baseline="0" dirty="0" err="1"/>
              <a:t>sử</a:t>
            </a:r>
            <a:r>
              <a:rPr lang="en-US" baseline="0" dirty="0"/>
              <a:t> </a:t>
            </a:r>
            <a:r>
              <a:rPr lang="en-US" baseline="0" dirty="0" err="1"/>
              <a:t>mỗi</a:t>
            </a:r>
            <a:r>
              <a:rPr lang="en-US" baseline="0" dirty="0"/>
              <a:t> channel của </a:t>
            </a:r>
            <a:r>
              <a:rPr lang="en-US" baseline="0" dirty="0" err="1"/>
              <a:t>dữ</a:t>
            </a:r>
            <a:r>
              <a:rPr lang="en-US" baseline="0" dirty="0"/>
              <a:t> </a:t>
            </a:r>
            <a:r>
              <a:rPr lang="en-US" baseline="0" dirty="0" err="1"/>
              <a:t>liệu</a:t>
            </a:r>
            <a:r>
              <a:rPr lang="en-US" baseline="0" dirty="0"/>
              <a:t> </a:t>
            </a:r>
            <a:r>
              <a:rPr lang="en-US" baseline="0" dirty="0" err="1"/>
              <a:t>là</a:t>
            </a:r>
            <a:r>
              <a:rPr lang="en-US" baseline="0" dirty="0"/>
              <a:t> </a:t>
            </a:r>
            <a:r>
              <a:rPr lang="en-US" baseline="0" dirty="0" err="1"/>
              <a:t>độc</a:t>
            </a:r>
            <a:r>
              <a:rPr lang="en-US" baseline="0" dirty="0"/>
              <a:t> </a:t>
            </a:r>
            <a:r>
              <a:rPr lang="en-US" baseline="0" dirty="0" err="1"/>
              <a:t>lập</a:t>
            </a:r>
            <a:r>
              <a:rPr lang="en-US" baseline="0" dirty="0"/>
              <a:t> </a:t>
            </a:r>
            <a:r>
              <a:rPr lang="en-US" baseline="0" dirty="0" err="1"/>
              <a:t>và</a:t>
            </a:r>
            <a:r>
              <a:rPr lang="en-US" baseline="0" dirty="0"/>
              <a:t> có </a:t>
            </a:r>
            <a:r>
              <a:rPr lang="en-US" baseline="0" dirty="0" err="1"/>
              <a:t>cùng</a:t>
            </a:r>
            <a:r>
              <a:rPr lang="en-US" baseline="0" dirty="0"/>
              <a:t> </a:t>
            </a:r>
            <a:r>
              <a:rPr lang="en-US" baseline="0" dirty="0" err="1"/>
              <a:t>phương</a:t>
            </a:r>
            <a:r>
              <a:rPr lang="en-US" baseline="0" dirty="0"/>
              <a:t> </a:t>
            </a:r>
            <a:r>
              <a:rPr lang="en-US" baseline="0" dirty="0" err="1"/>
              <a:t>sai</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60</a:t>
            </a:fld>
            <a:endParaRPr lang="en-US"/>
          </a:p>
        </p:txBody>
      </p:sp>
    </p:spTree>
    <p:extLst>
      <p:ext uri="{BB962C8B-B14F-4D97-AF65-F5344CB8AC3E}">
        <p14:creationId xmlns:p14="http://schemas.microsoft.com/office/powerpoint/2010/main" val="25399147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a:t>
            </a:r>
            <a:r>
              <a:rPr lang="en-US" dirty="0"/>
              <a:t>, </a:t>
            </a:r>
            <a:r>
              <a:rPr lang="el-GR" dirty="0"/>
              <a:t>ρ</a:t>
            </a:r>
            <a:r>
              <a:rPr lang="en-US" dirty="0"/>
              <a:t>: learning rate</a:t>
            </a:r>
          </a:p>
          <a:p>
            <a:r>
              <a:rPr lang="en-US" dirty="0"/>
              <a:t>M: 1-đối</a:t>
            </a:r>
            <a:r>
              <a:rPr lang="en-US" baseline="0" dirty="0"/>
              <a:t> </a:t>
            </a:r>
            <a:r>
              <a:rPr lang="en-US" baseline="0" dirty="0" err="1"/>
              <a:t>với</a:t>
            </a:r>
            <a:r>
              <a:rPr lang="en-US" baseline="0" dirty="0"/>
              <a:t> </a:t>
            </a:r>
            <a:r>
              <a:rPr lang="en-US" baseline="0" dirty="0" err="1"/>
              <a:t>mô</a:t>
            </a:r>
            <a:r>
              <a:rPr lang="en-US" baseline="0" dirty="0"/>
              <a:t> </a:t>
            </a:r>
            <a:r>
              <a:rPr lang="en-US" baseline="0" dirty="0" err="1"/>
              <a:t>hình</a:t>
            </a:r>
            <a:r>
              <a:rPr lang="en-US" baseline="0" dirty="0"/>
              <a:t> </a:t>
            </a:r>
            <a:r>
              <a:rPr lang="en-US" baseline="0" dirty="0" err="1"/>
              <a:t>khớp</a:t>
            </a:r>
            <a:r>
              <a:rPr lang="en-US" baseline="0" dirty="0"/>
              <a:t> / 0-các </a:t>
            </a:r>
            <a:r>
              <a:rPr lang="en-US" baseline="0" dirty="0" err="1"/>
              <a:t>mô</a:t>
            </a:r>
            <a:r>
              <a:rPr lang="en-US" baseline="0" dirty="0"/>
              <a:t> </a:t>
            </a:r>
            <a:r>
              <a:rPr lang="en-US" baseline="0" dirty="0" err="1"/>
              <a:t>hình</a:t>
            </a:r>
            <a:r>
              <a:rPr lang="en-US" baseline="0" dirty="0"/>
              <a:t> </a:t>
            </a:r>
            <a:r>
              <a:rPr lang="en-US" baseline="0" dirty="0" err="1"/>
              <a:t>còn</a:t>
            </a:r>
            <a:r>
              <a:rPr lang="en-US" baseline="0" dirty="0"/>
              <a:t> </a:t>
            </a:r>
            <a:r>
              <a:rPr lang="en-US" baseline="0" dirty="0" err="1"/>
              <a:t>lại</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61</a:t>
            </a:fld>
            <a:endParaRPr lang="en-US"/>
          </a:p>
        </p:txBody>
      </p:sp>
    </p:spTree>
    <p:extLst>
      <p:ext uri="{BB962C8B-B14F-4D97-AF65-F5344CB8AC3E}">
        <p14:creationId xmlns:p14="http://schemas.microsoft.com/office/powerpoint/2010/main" val="1983043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7</a:t>
            </a:fld>
            <a:endParaRPr lang="en-US"/>
          </a:p>
        </p:txBody>
      </p:sp>
    </p:spTree>
    <p:extLst>
      <p:ext uri="{BB962C8B-B14F-4D97-AF65-F5344CB8AC3E}">
        <p14:creationId xmlns:p14="http://schemas.microsoft.com/office/powerpoint/2010/main" val="442418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10(a): </a:t>
            </a:r>
            <a:r>
              <a:rPr lang="en-US" dirty="0" err="1"/>
              <a:t>sử</a:t>
            </a:r>
            <a:r>
              <a:rPr lang="en-US" baseline="0" dirty="0"/>
              <a:t> dụng edge detector (</a:t>
            </a:r>
            <a:r>
              <a:rPr lang="en-US" dirty="0"/>
              <a:t>Prewitt filter</a:t>
            </a:r>
            <a:r>
              <a:rPr lang="en-US" baseline="0" dirty="0"/>
              <a:t>) </a:t>
            </a:r>
            <a:r>
              <a:rPr lang="en-US" baseline="0" dirty="0" err="1"/>
              <a:t>để</a:t>
            </a:r>
            <a:r>
              <a:rPr lang="en-US" baseline="0" dirty="0"/>
              <a:t> detect </a:t>
            </a:r>
            <a:r>
              <a:rPr lang="en-US" baseline="0" dirty="0" err="1"/>
              <a:t>vị</a:t>
            </a:r>
            <a:r>
              <a:rPr lang="en-US" baseline="0" dirty="0"/>
              <a:t> </a:t>
            </a:r>
            <a:r>
              <a:rPr lang="en-US" baseline="0" dirty="0" err="1"/>
              <a:t>trí</a:t>
            </a:r>
            <a:r>
              <a:rPr lang="en-US" baseline="0" dirty="0"/>
              <a:t> của </a:t>
            </a:r>
            <a:r>
              <a:rPr lang="en-US" baseline="0" dirty="0" err="1"/>
              <a:t>đối</a:t>
            </a:r>
            <a:r>
              <a:rPr lang="en-US" baseline="0" dirty="0"/>
              <a:t> </a:t>
            </a:r>
            <a:r>
              <a:rPr lang="en-US" baseline="0" dirty="0" err="1"/>
              <a:t>tượng</a:t>
            </a:r>
            <a:r>
              <a:rPr lang="en-US" baseline="0" dirty="0"/>
              <a:t> </a:t>
            </a:r>
            <a:r>
              <a:rPr lang="en-US" baseline="0" dirty="0" err="1"/>
              <a:t>từ</a:t>
            </a:r>
            <a:r>
              <a:rPr lang="en-US" baseline="0" dirty="0"/>
              <a:t> foreground image</a:t>
            </a:r>
          </a:p>
          <a:p>
            <a:r>
              <a:rPr lang="en-US" baseline="0" dirty="0"/>
              <a:t>10(b): bounding box </a:t>
            </a:r>
            <a:r>
              <a:rPr lang="en-US" baseline="0" dirty="0" err="1"/>
              <a:t>để</a:t>
            </a:r>
            <a:r>
              <a:rPr lang="en-US" baseline="0" dirty="0"/>
              <a:t> </a:t>
            </a:r>
            <a:r>
              <a:rPr lang="en-US" baseline="0" dirty="0" err="1"/>
              <a:t>khoanh</a:t>
            </a:r>
            <a:r>
              <a:rPr lang="en-US" baseline="0" dirty="0"/>
              <a:t> </a:t>
            </a:r>
            <a:r>
              <a:rPr lang="en-US" baseline="0" dirty="0" err="1"/>
              <a:t>vùng</a:t>
            </a:r>
            <a:r>
              <a:rPr lang="en-US" baseline="0" dirty="0"/>
              <a:t> </a:t>
            </a:r>
            <a:r>
              <a:rPr lang="en-US" baseline="0" dirty="0" err="1"/>
              <a:t>đối</a:t>
            </a:r>
            <a:r>
              <a:rPr lang="en-US" baseline="0" dirty="0"/>
              <a:t> </a:t>
            </a:r>
            <a:r>
              <a:rPr lang="en-US" baseline="0" dirty="0" err="1"/>
              <a:t>tượng</a:t>
            </a:r>
            <a:r>
              <a:rPr lang="en-US" baseline="0" dirty="0"/>
              <a:t> (foreground)</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62</a:t>
            </a:fld>
            <a:endParaRPr lang="en-US"/>
          </a:p>
        </p:txBody>
      </p:sp>
    </p:spTree>
    <p:extLst>
      <p:ext uri="{BB962C8B-B14F-4D97-AF65-F5344CB8AC3E}">
        <p14:creationId xmlns:p14="http://schemas.microsoft.com/office/powerpoint/2010/main" val="30166238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a:t>
            </a:r>
            <a:r>
              <a:rPr lang="en-US" dirty="0" err="1"/>
              <a:t>số</a:t>
            </a:r>
            <a:r>
              <a:rPr lang="en-US" baseline="0" dirty="0"/>
              <a:t> </a:t>
            </a:r>
            <a:r>
              <a:rPr lang="en-US" baseline="0" dirty="0" err="1"/>
              <a:t>chiều</a:t>
            </a:r>
            <a:r>
              <a:rPr lang="en-US" baseline="0" dirty="0"/>
              <a:t> </a:t>
            </a:r>
            <a:r>
              <a:rPr lang="en-US" baseline="0" dirty="0" err="1"/>
              <a:t>dữ</a:t>
            </a:r>
            <a:r>
              <a:rPr lang="en-US" baseline="0" dirty="0"/>
              <a:t> </a:t>
            </a:r>
            <a:r>
              <a:rPr lang="en-US" baseline="0" dirty="0" err="1"/>
              <a:t>liệu</a:t>
            </a:r>
            <a:endParaRPr lang="en-US" baseline="0" dirty="0"/>
          </a:p>
          <a:p>
            <a:r>
              <a:rPr lang="en-US" baseline="0" dirty="0" err="1"/>
              <a:t>Giả</a:t>
            </a:r>
            <a:r>
              <a:rPr lang="en-US" baseline="0" dirty="0"/>
              <a:t> </a:t>
            </a:r>
            <a:r>
              <a:rPr lang="en-US" baseline="0" dirty="0" err="1"/>
              <a:t>sử</a:t>
            </a:r>
            <a:r>
              <a:rPr lang="en-US" baseline="0" dirty="0"/>
              <a:t> </a:t>
            </a:r>
            <a:r>
              <a:rPr lang="en-US" baseline="0" dirty="0" err="1"/>
              <a:t>mỗi</a:t>
            </a:r>
            <a:r>
              <a:rPr lang="en-US" baseline="0" dirty="0"/>
              <a:t> channel của </a:t>
            </a:r>
            <a:r>
              <a:rPr lang="en-US" baseline="0" dirty="0" err="1"/>
              <a:t>dữ</a:t>
            </a:r>
            <a:r>
              <a:rPr lang="en-US" baseline="0" dirty="0"/>
              <a:t> </a:t>
            </a:r>
            <a:r>
              <a:rPr lang="en-US" baseline="0" dirty="0" err="1"/>
              <a:t>liệu</a:t>
            </a:r>
            <a:r>
              <a:rPr lang="en-US" baseline="0" dirty="0"/>
              <a:t> </a:t>
            </a:r>
            <a:r>
              <a:rPr lang="en-US" baseline="0" dirty="0" err="1"/>
              <a:t>là</a:t>
            </a:r>
            <a:r>
              <a:rPr lang="en-US" baseline="0" dirty="0"/>
              <a:t> </a:t>
            </a:r>
            <a:r>
              <a:rPr lang="en-US" baseline="0" dirty="0" err="1"/>
              <a:t>độc</a:t>
            </a:r>
            <a:r>
              <a:rPr lang="en-US" baseline="0" dirty="0"/>
              <a:t> </a:t>
            </a:r>
            <a:r>
              <a:rPr lang="en-US" baseline="0" dirty="0" err="1"/>
              <a:t>lập</a:t>
            </a:r>
            <a:r>
              <a:rPr lang="en-US" baseline="0" dirty="0"/>
              <a:t> </a:t>
            </a:r>
            <a:r>
              <a:rPr lang="en-US" baseline="0" dirty="0" err="1"/>
              <a:t>và</a:t>
            </a:r>
            <a:r>
              <a:rPr lang="en-US" baseline="0" dirty="0"/>
              <a:t> có </a:t>
            </a:r>
            <a:r>
              <a:rPr lang="en-US" baseline="0" dirty="0" err="1"/>
              <a:t>cùng</a:t>
            </a:r>
            <a:r>
              <a:rPr lang="en-US" baseline="0" dirty="0"/>
              <a:t> </a:t>
            </a:r>
            <a:r>
              <a:rPr lang="en-US" baseline="0" dirty="0" err="1"/>
              <a:t>phương</a:t>
            </a:r>
            <a:r>
              <a:rPr lang="en-US" baseline="0" dirty="0"/>
              <a:t> </a:t>
            </a:r>
            <a:r>
              <a:rPr lang="en-US" baseline="0" dirty="0" err="1"/>
              <a:t>sai</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63</a:t>
            </a:fld>
            <a:endParaRPr lang="en-US"/>
          </a:p>
        </p:txBody>
      </p:sp>
    </p:spTree>
    <p:extLst>
      <p:ext uri="{BB962C8B-B14F-4D97-AF65-F5344CB8AC3E}">
        <p14:creationId xmlns:p14="http://schemas.microsoft.com/office/powerpoint/2010/main" val="2286508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µ0 </a:t>
            </a:r>
            <a:r>
              <a:rPr lang="en-US" dirty="0" err="1"/>
              <a:t>và</a:t>
            </a:r>
            <a:r>
              <a:rPr lang="en-US" dirty="0"/>
              <a:t> υ0 </a:t>
            </a:r>
            <a:r>
              <a:rPr lang="en-US" dirty="0" err="1"/>
              <a:t>là</a:t>
            </a:r>
            <a:r>
              <a:rPr lang="en-US" dirty="0"/>
              <a:t> </a:t>
            </a:r>
            <a:r>
              <a:rPr lang="en-US" dirty="0" err="1"/>
              <a:t>tần</a:t>
            </a:r>
            <a:r>
              <a:rPr lang="en-US" baseline="0" dirty="0"/>
              <a:t> </a:t>
            </a:r>
            <a:r>
              <a:rPr lang="en-US" baseline="0" dirty="0" err="1"/>
              <a:t>số</a:t>
            </a:r>
            <a:r>
              <a:rPr lang="en-US" baseline="0" dirty="0"/>
              <a:t> không gian của </a:t>
            </a:r>
            <a:r>
              <a:rPr lang="en-US" baseline="0" dirty="0" err="1"/>
              <a:t>hàm</a:t>
            </a:r>
            <a:r>
              <a:rPr lang="en-US" baseline="0" dirty="0"/>
              <a:t> sinusoid có </a:t>
            </a:r>
            <a:r>
              <a:rPr lang="en-US" baseline="0" dirty="0" err="1"/>
              <a:t>vai</a:t>
            </a:r>
            <a:r>
              <a:rPr lang="en-US" baseline="0" dirty="0"/>
              <a:t> </a:t>
            </a:r>
            <a:r>
              <a:rPr lang="en-US" baseline="0" dirty="0" err="1"/>
              <a:t>trò</a:t>
            </a:r>
            <a:r>
              <a:rPr lang="en-US" baseline="0" dirty="0"/>
              <a:t> </a:t>
            </a:r>
            <a:r>
              <a:rPr lang="en-US" baseline="0" dirty="0" err="1"/>
              <a:t>điều</a:t>
            </a:r>
            <a:r>
              <a:rPr lang="en-US" baseline="0" dirty="0"/>
              <a:t> </a:t>
            </a:r>
            <a:r>
              <a:rPr lang="en-US" baseline="0" dirty="0" err="1"/>
              <a:t>khiển</a:t>
            </a:r>
            <a:r>
              <a:rPr lang="en-US" baseline="0" dirty="0"/>
              <a:t> </a:t>
            </a:r>
            <a:r>
              <a:rPr lang="en-US" baseline="0" dirty="0" err="1"/>
              <a:t>khả</a:t>
            </a:r>
            <a:r>
              <a:rPr lang="en-US" baseline="0" dirty="0"/>
              <a:t> năng scale của </a:t>
            </a:r>
            <a:r>
              <a:rPr lang="en-US" baseline="0" dirty="0" err="1"/>
              <a:t>bộ</a:t>
            </a:r>
            <a:r>
              <a:rPr lang="en-US" baseline="0" dirty="0"/>
              <a:t> </a:t>
            </a:r>
            <a:r>
              <a:rPr lang="en-US" baseline="0" dirty="0" err="1"/>
              <a:t>lọc</a:t>
            </a:r>
            <a:r>
              <a:rPr lang="en-US" baseline="0" dirty="0"/>
              <a:t> </a:t>
            </a:r>
          </a:p>
          <a:p>
            <a:r>
              <a:rPr lang="en-US" dirty="0" err="1"/>
              <a:t>θi</a:t>
            </a:r>
            <a:r>
              <a:rPr lang="en-US" dirty="0"/>
              <a:t> </a:t>
            </a:r>
            <a:r>
              <a:rPr lang="en-US" dirty="0" err="1"/>
              <a:t>xác</a:t>
            </a:r>
            <a:r>
              <a:rPr lang="en-US" baseline="0" dirty="0"/>
              <a:t> </a:t>
            </a:r>
            <a:r>
              <a:rPr lang="en-US" baseline="0" dirty="0" err="1"/>
              <a:t>định</a:t>
            </a:r>
            <a:r>
              <a:rPr lang="en-US" baseline="0" dirty="0"/>
              <a:t> </a:t>
            </a:r>
            <a:r>
              <a:rPr lang="en-US" baseline="0" dirty="0" err="1"/>
              <a:t>hướng</a:t>
            </a:r>
            <a:r>
              <a:rPr lang="en-US" baseline="0" dirty="0"/>
              <a:t> của </a:t>
            </a:r>
            <a:r>
              <a:rPr lang="en-US" baseline="0" dirty="0" err="1"/>
              <a:t>bộ</a:t>
            </a:r>
            <a:r>
              <a:rPr lang="en-US" baseline="0" dirty="0"/>
              <a:t> </a:t>
            </a:r>
            <a:r>
              <a:rPr lang="en-US" baseline="0" dirty="0" err="1"/>
              <a:t>lọc</a:t>
            </a:r>
            <a:r>
              <a:rPr lang="en-US" baseline="0" dirty="0"/>
              <a:t>, </a:t>
            </a:r>
            <a:r>
              <a:rPr lang="en-US" baseline="0" dirty="0" err="1"/>
              <a:t>thường</a:t>
            </a:r>
            <a:r>
              <a:rPr lang="en-US" baseline="0" dirty="0"/>
              <a:t> </a:t>
            </a:r>
            <a:r>
              <a:rPr lang="en-US" baseline="0" dirty="0" err="1"/>
              <a:t>là</a:t>
            </a:r>
            <a:r>
              <a:rPr lang="en-US" baseline="0" dirty="0"/>
              <a:t> 5 </a:t>
            </a:r>
            <a:r>
              <a:rPr lang="en-US" baseline="0" dirty="0" err="1"/>
              <a:t>hướng</a:t>
            </a:r>
            <a:r>
              <a:rPr lang="en-US" dirty="0"/>
              <a:t>  </a:t>
            </a:r>
            <a:r>
              <a:rPr lang="en-US" dirty="0" err="1"/>
              <a:t>θi</a:t>
            </a:r>
            <a:r>
              <a:rPr lang="en-US" dirty="0"/>
              <a:t>  =  1, ..., 5 = {0, 22.5, 45, 67.5, 90}</a:t>
            </a:r>
          </a:p>
        </p:txBody>
      </p:sp>
      <p:sp>
        <p:nvSpPr>
          <p:cNvPr id="4" name="Slide Number Placeholder 3"/>
          <p:cNvSpPr>
            <a:spLocks noGrp="1"/>
          </p:cNvSpPr>
          <p:nvPr>
            <p:ph type="sldNum" sz="quarter" idx="10"/>
          </p:nvPr>
        </p:nvSpPr>
        <p:spPr/>
        <p:txBody>
          <a:bodyPr/>
          <a:lstStyle/>
          <a:p>
            <a:fld id="{E9A4A33A-A006-4334-88EC-28E0FA9443D6}" type="slidenum">
              <a:rPr lang="en-US" smtClean="0"/>
              <a:t>64</a:t>
            </a:fld>
            <a:endParaRPr lang="en-US"/>
          </a:p>
        </p:txBody>
      </p:sp>
    </p:spTree>
    <p:extLst>
      <p:ext uri="{BB962C8B-B14F-4D97-AF65-F5344CB8AC3E}">
        <p14:creationId xmlns:p14="http://schemas.microsoft.com/office/powerpoint/2010/main" val="26062061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65</a:t>
            </a:fld>
            <a:endParaRPr lang="en-US"/>
          </a:p>
        </p:txBody>
      </p:sp>
    </p:spTree>
    <p:extLst>
      <p:ext uri="{BB962C8B-B14F-4D97-AF65-F5344CB8AC3E}">
        <p14:creationId xmlns:p14="http://schemas.microsoft.com/office/powerpoint/2010/main" val="3583849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66</a:t>
            </a:fld>
            <a:endParaRPr lang="en-US"/>
          </a:p>
        </p:txBody>
      </p:sp>
    </p:spTree>
    <p:extLst>
      <p:ext uri="{BB962C8B-B14F-4D97-AF65-F5344CB8AC3E}">
        <p14:creationId xmlns:p14="http://schemas.microsoft.com/office/powerpoint/2010/main" val="22401266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object</a:t>
            </a:r>
            <a:r>
              <a:rPr lang="en-US" baseline="0" dirty="0"/>
              <a:t> </a:t>
            </a:r>
            <a:r>
              <a:rPr lang="en-US" baseline="0" dirty="0" err="1"/>
              <a:t>được</a:t>
            </a:r>
            <a:r>
              <a:rPr lang="en-US" baseline="0" dirty="0"/>
              <a:t> </a:t>
            </a:r>
            <a:r>
              <a:rPr lang="en-US" baseline="0" dirty="0" err="1"/>
              <a:t>tách</a:t>
            </a:r>
            <a:r>
              <a:rPr lang="en-US" baseline="0" dirty="0"/>
              <a:t> </a:t>
            </a:r>
            <a:r>
              <a:rPr lang="en-US" baseline="0" dirty="0" err="1"/>
              <a:t>ra</a:t>
            </a:r>
            <a:r>
              <a:rPr lang="en-US" baseline="0" dirty="0"/>
              <a:t> </a:t>
            </a:r>
            <a:r>
              <a:rPr lang="en-US" baseline="0" dirty="0" err="1"/>
              <a:t>từ</a:t>
            </a:r>
            <a:r>
              <a:rPr lang="en-US" baseline="0" dirty="0"/>
              <a:t> background </a:t>
            </a:r>
            <a:r>
              <a:rPr lang="en-US" baseline="0" dirty="0" err="1"/>
              <a:t>bằng</a:t>
            </a:r>
            <a:r>
              <a:rPr lang="en-US" baseline="0" dirty="0"/>
              <a:t> Prewitt edge detector</a:t>
            </a:r>
          </a:p>
          <a:p>
            <a:r>
              <a:rPr lang="en-US" baseline="0" dirty="0" err="1"/>
              <a:t>Chuẩn</a:t>
            </a:r>
            <a:r>
              <a:rPr lang="en-US" baseline="0" dirty="0"/>
              <a:t> </a:t>
            </a:r>
            <a:r>
              <a:rPr lang="en-US" baseline="0" dirty="0" err="1"/>
              <a:t>hóa</a:t>
            </a:r>
            <a:r>
              <a:rPr lang="en-US" baseline="0" dirty="0"/>
              <a:t> </a:t>
            </a:r>
            <a:r>
              <a:rPr lang="en-US" baseline="0" dirty="0" err="1"/>
              <a:t>để</a:t>
            </a:r>
            <a:r>
              <a:rPr lang="en-US" baseline="0" dirty="0"/>
              <a:t> </a:t>
            </a:r>
            <a:r>
              <a:rPr lang="en-US" baseline="0" dirty="0" err="1"/>
              <a:t>bất</a:t>
            </a:r>
            <a:r>
              <a:rPr lang="en-US" baseline="0" dirty="0"/>
              <a:t> biến </a:t>
            </a:r>
            <a:r>
              <a:rPr lang="en-US" baseline="0" dirty="0" err="1"/>
              <a:t>khi</a:t>
            </a:r>
            <a:r>
              <a:rPr lang="en-US" baseline="0" dirty="0"/>
              <a:t> scale</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67</a:t>
            </a:fld>
            <a:endParaRPr lang="en-US"/>
          </a:p>
        </p:txBody>
      </p:sp>
    </p:spTree>
    <p:extLst>
      <p:ext uri="{BB962C8B-B14F-4D97-AF65-F5344CB8AC3E}">
        <p14:creationId xmlns:p14="http://schemas.microsoft.com/office/powerpoint/2010/main" val="13759942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a:t>
            </a:r>
            <a:r>
              <a:rPr lang="en-US" baseline="0" dirty="0"/>
              <a:t> interest </a:t>
            </a:r>
            <a:r>
              <a:rPr lang="en-US" baseline="0" dirty="0" err="1"/>
              <a:t>là</a:t>
            </a:r>
            <a:r>
              <a:rPr lang="en-US" baseline="0" dirty="0"/>
              <a:t> </a:t>
            </a:r>
            <a:r>
              <a:rPr lang="en-US" baseline="0" dirty="0" err="1"/>
              <a:t>bất</a:t>
            </a:r>
            <a:r>
              <a:rPr lang="en-US" baseline="0" dirty="0"/>
              <a:t> biến</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68</a:t>
            </a:fld>
            <a:endParaRPr lang="en-US"/>
          </a:p>
        </p:txBody>
      </p:sp>
    </p:spTree>
    <p:extLst>
      <p:ext uri="{BB962C8B-B14F-4D97-AF65-F5344CB8AC3E}">
        <p14:creationId xmlns:p14="http://schemas.microsoft.com/office/powerpoint/2010/main" val="7045997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a:t>
            </a:r>
            <a:r>
              <a:rPr lang="en-US" baseline="0" dirty="0"/>
              <a:t> interest </a:t>
            </a:r>
            <a:r>
              <a:rPr lang="en-US" baseline="0" dirty="0" err="1"/>
              <a:t>là</a:t>
            </a:r>
            <a:r>
              <a:rPr lang="en-US" baseline="0" dirty="0"/>
              <a:t> </a:t>
            </a:r>
            <a:r>
              <a:rPr lang="en-US" baseline="0" dirty="0" err="1"/>
              <a:t>bất</a:t>
            </a:r>
            <a:r>
              <a:rPr lang="en-US" baseline="0" dirty="0"/>
              <a:t> biến</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69</a:t>
            </a:fld>
            <a:endParaRPr lang="en-US"/>
          </a:p>
        </p:txBody>
      </p:sp>
    </p:spTree>
    <p:extLst>
      <p:ext uri="{BB962C8B-B14F-4D97-AF65-F5344CB8AC3E}">
        <p14:creationId xmlns:p14="http://schemas.microsoft.com/office/powerpoint/2010/main" val="33781301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70</a:t>
            </a:fld>
            <a:endParaRPr lang="en-US"/>
          </a:p>
        </p:txBody>
      </p:sp>
    </p:spTree>
    <p:extLst>
      <p:ext uri="{BB962C8B-B14F-4D97-AF65-F5344CB8AC3E}">
        <p14:creationId xmlns:p14="http://schemas.microsoft.com/office/powerpoint/2010/main" val="32939996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err="1"/>
              <a:t>nhóm</a:t>
            </a:r>
            <a:r>
              <a:rPr lang="en-US" baseline="0" dirty="0"/>
              <a:t>: shape + speed của cloud </a:t>
            </a:r>
            <a:r>
              <a:rPr lang="en-US" baseline="0" dirty="0" err="1"/>
              <a:t>và</a:t>
            </a:r>
            <a:r>
              <a:rPr lang="en-US" baseline="0" dirty="0"/>
              <a:t> </a:t>
            </a:r>
            <a:r>
              <a:rPr lang="en-US" baseline="0" dirty="0" err="1"/>
              <a:t>mối</a:t>
            </a:r>
            <a:r>
              <a:rPr lang="en-US" baseline="0" dirty="0"/>
              <a:t> quan </a:t>
            </a:r>
            <a:r>
              <a:rPr lang="en-US" baseline="0" dirty="0" err="1"/>
              <a:t>hệ</a:t>
            </a:r>
            <a:r>
              <a:rPr lang="en-US" baseline="0" dirty="0"/>
              <a:t> </a:t>
            </a:r>
            <a:r>
              <a:rPr lang="en-US" baseline="0" dirty="0" err="1"/>
              <a:t>về</a:t>
            </a:r>
            <a:r>
              <a:rPr lang="en-US" baseline="0" dirty="0"/>
              <a:t> shape </a:t>
            </a:r>
            <a:r>
              <a:rPr lang="en-US" baseline="0" dirty="0" err="1"/>
              <a:t>và</a:t>
            </a:r>
            <a:r>
              <a:rPr lang="en-US" baseline="0" dirty="0"/>
              <a:t> </a:t>
            </a:r>
            <a:r>
              <a:rPr lang="en-US" baseline="0" dirty="0" err="1"/>
              <a:t>vị</a:t>
            </a:r>
            <a:r>
              <a:rPr lang="en-US" baseline="0" dirty="0"/>
              <a:t> </a:t>
            </a:r>
            <a:r>
              <a:rPr lang="en-US" baseline="0" dirty="0" err="1"/>
              <a:t>trí</a:t>
            </a:r>
            <a:r>
              <a:rPr lang="en-US" baseline="0" dirty="0"/>
              <a:t> của object </a:t>
            </a:r>
            <a:r>
              <a:rPr lang="en-US" baseline="0" dirty="0" err="1"/>
              <a:t>và</a:t>
            </a:r>
            <a:r>
              <a:rPr lang="en-US" baseline="0" dirty="0"/>
              <a:t> cloud</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71</a:t>
            </a:fld>
            <a:endParaRPr lang="en-US"/>
          </a:p>
        </p:txBody>
      </p:sp>
    </p:spTree>
    <p:extLst>
      <p:ext uri="{BB962C8B-B14F-4D97-AF65-F5344CB8AC3E}">
        <p14:creationId xmlns:p14="http://schemas.microsoft.com/office/powerpoint/2010/main" val="117123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8</a:t>
            </a:fld>
            <a:endParaRPr lang="en-US"/>
          </a:p>
        </p:txBody>
      </p:sp>
    </p:spTree>
    <p:extLst>
      <p:ext uri="{BB962C8B-B14F-4D97-AF65-F5344CB8AC3E}">
        <p14:creationId xmlns:p14="http://schemas.microsoft.com/office/powerpoint/2010/main" val="28977689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72</a:t>
            </a:fld>
            <a:endParaRPr lang="en-US"/>
          </a:p>
        </p:txBody>
      </p:sp>
    </p:spTree>
    <p:extLst>
      <p:ext uri="{BB962C8B-B14F-4D97-AF65-F5344CB8AC3E}">
        <p14:creationId xmlns:p14="http://schemas.microsoft.com/office/powerpoint/2010/main" val="26239693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Empirical cumulative distribution function: </a:t>
            </a:r>
            <a:r>
              <a:rPr lang="en-US" dirty="0" err="1"/>
              <a:t>hàm</a:t>
            </a:r>
            <a:r>
              <a:rPr lang="en-US" baseline="0" dirty="0"/>
              <a:t> </a:t>
            </a:r>
            <a:r>
              <a:rPr lang="en-US" baseline="0" dirty="0" err="1"/>
              <a:t>phân</a:t>
            </a:r>
            <a:r>
              <a:rPr lang="en-US" baseline="0" dirty="0"/>
              <a:t> </a:t>
            </a:r>
            <a:r>
              <a:rPr lang="en-US" baseline="0" dirty="0" err="1"/>
              <a:t>phối</a:t>
            </a:r>
            <a:r>
              <a:rPr lang="en-US" baseline="0" dirty="0"/>
              <a:t> </a:t>
            </a:r>
            <a:r>
              <a:rPr lang="en-US" baseline="0" dirty="0" err="1"/>
              <a:t>tích</a:t>
            </a:r>
            <a:r>
              <a:rPr lang="en-US" baseline="0" dirty="0"/>
              <a:t> </a:t>
            </a:r>
            <a:r>
              <a:rPr lang="en-US" baseline="0" dirty="0" err="1"/>
              <a:t>lũy</a:t>
            </a:r>
            <a:r>
              <a:rPr lang="en-US" baseline="0" dirty="0"/>
              <a:t> </a:t>
            </a:r>
            <a:r>
              <a:rPr lang="en-US" baseline="0" dirty="0" err="1"/>
              <a:t>thực</a:t>
            </a:r>
            <a:r>
              <a:rPr lang="en-US" baseline="0" dirty="0"/>
              <a:t> </a:t>
            </a:r>
            <a:r>
              <a:rPr lang="en-US" baseline="0" dirty="0" err="1"/>
              <a:t>nghiệm</a:t>
            </a:r>
            <a:endParaRPr lang="en-US" baseline="0" dirty="0"/>
          </a:p>
          <a:p>
            <a:r>
              <a:rPr lang="pt-BR" sz="1200" b="0" i="1" kern="1200" dirty="0">
                <a:solidFill>
                  <a:schemeClr val="tx1"/>
                </a:solidFill>
                <a:effectLst/>
                <a:latin typeface="+mn-lt"/>
                <a:ea typeface="+mn-ea"/>
                <a:cs typeface="+mn-cs"/>
              </a:rPr>
              <a:t>Fn(t) = #{xi &lt;= t}/n = 1/n sum(i=1,n) Indicator(xi &lt;= t).</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73</a:t>
            </a:fld>
            <a:endParaRPr lang="en-US"/>
          </a:p>
        </p:txBody>
      </p:sp>
    </p:spTree>
    <p:extLst>
      <p:ext uri="{BB962C8B-B14F-4D97-AF65-F5344CB8AC3E}">
        <p14:creationId xmlns:p14="http://schemas.microsoft.com/office/powerpoint/2010/main" val="10774125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74</a:t>
            </a:fld>
            <a:endParaRPr lang="en-US"/>
          </a:p>
        </p:txBody>
      </p:sp>
    </p:spTree>
    <p:extLst>
      <p:ext uri="{BB962C8B-B14F-4D97-AF65-F5344CB8AC3E}">
        <p14:creationId xmlns:p14="http://schemas.microsoft.com/office/powerpoint/2010/main" val="9706884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r>
              <a:rPr lang="en-US" baseline="0" dirty="0"/>
              <a:t> training data </a:t>
            </a:r>
            <a:r>
              <a:rPr lang="en-US" baseline="0" dirty="0" err="1"/>
              <a:t>bằng</a:t>
            </a:r>
            <a:r>
              <a:rPr lang="en-US" baseline="0" dirty="0"/>
              <a:t> </a:t>
            </a:r>
            <a:r>
              <a:rPr lang="en-US" baseline="0" dirty="0" err="1"/>
              <a:t>cách</a:t>
            </a:r>
            <a:r>
              <a:rPr lang="en-US" baseline="0" dirty="0"/>
              <a:t> </a:t>
            </a:r>
            <a:r>
              <a:rPr lang="en-US" baseline="0" dirty="0" err="1"/>
              <a:t>sử</a:t>
            </a:r>
            <a:r>
              <a:rPr lang="en-US" baseline="0" dirty="0"/>
              <a:t> </a:t>
            </a:r>
            <a:r>
              <a:rPr lang="en-US" baseline="0" dirty="0" err="1"/>
              <a:t>dụng</a:t>
            </a:r>
            <a:r>
              <a:rPr lang="en-US" baseline="0" dirty="0"/>
              <a:t> k </a:t>
            </a:r>
            <a:r>
              <a:rPr lang="en-US" baseline="0" dirty="0" err="1"/>
              <a:t>Gaussina</a:t>
            </a:r>
            <a:r>
              <a:rPr lang="en-US" baseline="0" dirty="0"/>
              <a:t> functions </a:t>
            </a:r>
            <a:r>
              <a:rPr lang="en-US" baseline="0" dirty="0" err="1"/>
              <a:t>để</a:t>
            </a:r>
            <a:r>
              <a:rPr lang="en-US" baseline="0" dirty="0"/>
              <a:t> model </a:t>
            </a:r>
            <a:r>
              <a:rPr lang="en-US" baseline="0" dirty="0" err="1"/>
              <a:t>mỗi</a:t>
            </a:r>
            <a:r>
              <a:rPr lang="en-US" baseline="0" dirty="0"/>
              <a:t> feature của feature vectors </a:t>
            </a:r>
            <a:r>
              <a:rPr lang="en-US" baseline="0" dirty="0" err="1"/>
              <a:t>trong</a:t>
            </a:r>
            <a:r>
              <a:rPr lang="en-US" baseline="0" dirty="0"/>
              <a:t> database</a:t>
            </a:r>
          </a:p>
          <a:p>
            <a:r>
              <a:rPr lang="en-US" baseline="0" dirty="0" err="1"/>
              <a:t>Kết</a:t>
            </a:r>
            <a:r>
              <a:rPr lang="en-US" baseline="0" dirty="0"/>
              <a:t> </a:t>
            </a:r>
            <a:r>
              <a:rPr lang="en-US" baseline="0" dirty="0" err="1"/>
              <a:t>quả</a:t>
            </a:r>
            <a:r>
              <a:rPr lang="en-US" baseline="0" dirty="0"/>
              <a:t>: maximum </a:t>
            </a:r>
            <a:r>
              <a:rPr lang="en-US" baseline="0" dirty="0" err="1"/>
              <a:t>tổng</a:t>
            </a:r>
            <a:r>
              <a:rPr lang="en-US" baseline="0" dirty="0"/>
              <a:t> các </a:t>
            </a:r>
            <a:r>
              <a:rPr lang="en-US" baseline="0" dirty="0" err="1"/>
              <a:t>giá</a:t>
            </a:r>
            <a:r>
              <a:rPr lang="en-US" baseline="0" dirty="0"/>
              <a:t> </a:t>
            </a:r>
            <a:r>
              <a:rPr lang="en-US" baseline="0" dirty="0" err="1"/>
              <a:t>trị</a:t>
            </a:r>
            <a:r>
              <a:rPr lang="en-US" baseline="0" dirty="0"/>
              <a:t> </a:t>
            </a:r>
            <a:r>
              <a:rPr lang="en-US" baseline="0" dirty="0" err="1"/>
              <a:t>xác</a:t>
            </a:r>
            <a:r>
              <a:rPr lang="en-US" baseline="0" dirty="0"/>
              <a:t> </a:t>
            </a:r>
            <a:r>
              <a:rPr lang="en-US" baseline="0" dirty="0" err="1"/>
              <a:t>xuất</a:t>
            </a:r>
            <a:r>
              <a:rPr lang="en-US" baseline="0" dirty="0"/>
              <a:t> của </a:t>
            </a:r>
            <a:r>
              <a:rPr lang="en-US" baseline="0" dirty="0" err="1"/>
              <a:t>mỗi</a:t>
            </a:r>
            <a:r>
              <a:rPr lang="en-US" baseline="0" dirty="0"/>
              <a:t> features</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75</a:t>
            </a:fld>
            <a:endParaRPr lang="en-US"/>
          </a:p>
        </p:txBody>
      </p:sp>
    </p:spTree>
    <p:extLst>
      <p:ext uri="{BB962C8B-B14F-4D97-AF65-F5344CB8AC3E}">
        <p14:creationId xmlns:p14="http://schemas.microsoft.com/office/powerpoint/2010/main" val="23859943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76</a:t>
            </a:fld>
            <a:endParaRPr lang="en-US"/>
          </a:p>
        </p:txBody>
      </p:sp>
    </p:spTree>
    <p:extLst>
      <p:ext uri="{BB962C8B-B14F-4D97-AF65-F5344CB8AC3E}">
        <p14:creationId xmlns:p14="http://schemas.microsoft.com/office/powerpoint/2010/main" val="34796637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 </a:t>
            </a:r>
            <a:r>
              <a:rPr lang="en-US" dirty="0" err="1"/>
              <a:t>càng</a:t>
            </a:r>
            <a:r>
              <a:rPr lang="en-US" baseline="0" dirty="0"/>
              <a:t> </a:t>
            </a:r>
            <a:r>
              <a:rPr lang="en-US" baseline="0" dirty="0" err="1"/>
              <a:t>cao</a:t>
            </a:r>
            <a:r>
              <a:rPr lang="en-US" baseline="0" dirty="0"/>
              <a:t> </a:t>
            </a:r>
            <a:r>
              <a:rPr lang="en-US" baseline="0" dirty="0" err="1"/>
              <a:t>thì</a:t>
            </a:r>
            <a:r>
              <a:rPr lang="en-US" baseline="0" dirty="0"/>
              <a:t> </a:t>
            </a:r>
            <a:r>
              <a:rPr lang="en-US" baseline="0" dirty="0" err="1"/>
              <a:t>càng</a:t>
            </a:r>
            <a:r>
              <a:rPr lang="en-US" baseline="0" dirty="0"/>
              <a:t> </a:t>
            </a:r>
            <a:r>
              <a:rPr lang="en-US" baseline="0" dirty="0" err="1"/>
              <a:t>dùng</a:t>
            </a:r>
            <a:r>
              <a:rPr lang="en-US" baseline="0" dirty="0"/>
              <a:t> </a:t>
            </a:r>
            <a:r>
              <a:rPr lang="en-US" baseline="0" dirty="0" err="1"/>
              <a:t>nhiều</a:t>
            </a:r>
            <a:r>
              <a:rPr lang="en-US" baseline="0" dirty="0"/>
              <a:t> frame </a:t>
            </a:r>
            <a:r>
              <a:rPr lang="en-US" baseline="0" dirty="0" err="1"/>
              <a:t>trong</a:t>
            </a:r>
            <a:r>
              <a:rPr lang="en-US" baseline="0" dirty="0"/>
              <a:t> </a:t>
            </a:r>
            <a:r>
              <a:rPr lang="en-US" baseline="0" dirty="0" err="1"/>
              <a:t>quá</a:t>
            </a:r>
            <a:r>
              <a:rPr lang="en-US" baseline="0" dirty="0"/>
              <a:t> </a:t>
            </a:r>
            <a:r>
              <a:rPr lang="en-US" baseline="0" dirty="0" err="1"/>
              <a:t>khứ</a:t>
            </a:r>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77</a:t>
            </a:fld>
            <a:endParaRPr lang="en-US"/>
          </a:p>
        </p:txBody>
      </p:sp>
    </p:spTree>
    <p:extLst>
      <p:ext uri="{BB962C8B-B14F-4D97-AF65-F5344CB8AC3E}">
        <p14:creationId xmlns:p14="http://schemas.microsoft.com/office/powerpoint/2010/main" val="35082532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78</a:t>
            </a:fld>
            <a:endParaRPr lang="en-US"/>
          </a:p>
        </p:txBody>
      </p:sp>
    </p:spTree>
    <p:extLst>
      <p:ext uri="{BB962C8B-B14F-4D97-AF65-F5344CB8AC3E}">
        <p14:creationId xmlns:p14="http://schemas.microsoft.com/office/powerpoint/2010/main" val="3482751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79</a:t>
            </a:fld>
            <a:endParaRPr lang="en-US"/>
          </a:p>
        </p:txBody>
      </p:sp>
    </p:spTree>
    <p:extLst>
      <p:ext uri="{BB962C8B-B14F-4D97-AF65-F5344CB8AC3E}">
        <p14:creationId xmlns:p14="http://schemas.microsoft.com/office/powerpoint/2010/main" val="694687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80</a:t>
            </a:fld>
            <a:endParaRPr lang="en-US"/>
          </a:p>
        </p:txBody>
      </p:sp>
    </p:spTree>
    <p:extLst>
      <p:ext uri="{BB962C8B-B14F-4D97-AF65-F5344CB8AC3E}">
        <p14:creationId xmlns:p14="http://schemas.microsoft.com/office/powerpoint/2010/main" val="5814858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81</a:t>
            </a:fld>
            <a:endParaRPr lang="en-US"/>
          </a:p>
        </p:txBody>
      </p:sp>
    </p:spTree>
    <p:extLst>
      <p:ext uri="{BB962C8B-B14F-4D97-AF65-F5344CB8AC3E}">
        <p14:creationId xmlns:p14="http://schemas.microsoft.com/office/powerpoint/2010/main" val="317495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9</a:t>
            </a:fld>
            <a:endParaRPr lang="en-US"/>
          </a:p>
        </p:txBody>
      </p:sp>
    </p:spTree>
    <p:extLst>
      <p:ext uri="{BB962C8B-B14F-4D97-AF65-F5344CB8AC3E}">
        <p14:creationId xmlns:p14="http://schemas.microsoft.com/office/powerpoint/2010/main" val="169491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82</a:t>
            </a:fld>
            <a:endParaRPr lang="en-US"/>
          </a:p>
        </p:txBody>
      </p:sp>
    </p:spTree>
    <p:extLst>
      <p:ext uri="{BB962C8B-B14F-4D97-AF65-F5344CB8AC3E}">
        <p14:creationId xmlns:p14="http://schemas.microsoft.com/office/powerpoint/2010/main" val="25712051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83</a:t>
            </a:fld>
            <a:endParaRPr lang="en-US"/>
          </a:p>
        </p:txBody>
      </p:sp>
    </p:spTree>
    <p:extLst>
      <p:ext uri="{BB962C8B-B14F-4D97-AF65-F5344CB8AC3E}">
        <p14:creationId xmlns:p14="http://schemas.microsoft.com/office/powerpoint/2010/main" val="22338071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84</a:t>
            </a:fld>
            <a:endParaRPr lang="en-US"/>
          </a:p>
        </p:txBody>
      </p:sp>
    </p:spTree>
    <p:extLst>
      <p:ext uri="{BB962C8B-B14F-4D97-AF65-F5344CB8AC3E}">
        <p14:creationId xmlns:p14="http://schemas.microsoft.com/office/powerpoint/2010/main" val="34415517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85</a:t>
            </a:fld>
            <a:endParaRPr lang="en-US"/>
          </a:p>
        </p:txBody>
      </p:sp>
    </p:spTree>
    <p:extLst>
      <p:ext uri="{BB962C8B-B14F-4D97-AF65-F5344CB8AC3E}">
        <p14:creationId xmlns:p14="http://schemas.microsoft.com/office/powerpoint/2010/main" val="13043531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86</a:t>
            </a:fld>
            <a:endParaRPr lang="en-US"/>
          </a:p>
        </p:txBody>
      </p:sp>
    </p:spTree>
    <p:extLst>
      <p:ext uri="{BB962C8B-B14F-4D97-AF65-F5344CB8AC3E}">
        <p14:creationId xmlns:p14="http://schemas.microsoft.com/office/powerpoint/2010/main" val="7915396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87</a:t>
            </a:fld>
            <a:endParaRPr lang="en-US"/>
          </a:p>
        </p:txBody>
      </p:sp>
    </p:spTree>
    <p:extLst>
      <p:ext uri="{BB962C8B-B14F-4D97-AF65-F5344CB8AC3E}">
        <p14:creationId xmlns:p14="http://schemas.microsoft.com/office/powerpoint/2010/main" val="4216222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88</a:t>
            </a:fld>
            <a:endParaRPr lang="en-US"/>
          </a:p>
        </p:txBody>
      </p:sp>
    </p:spTree>
    <p:extLst>
      <p:ext uri="{BB962C8B-B14F-4D97-AF65-F5344CB8AC3E}">
        <p14:creationId xmlns:p14="http://schemas.microsoft.com/office/powerpoint/2010/main" val="20183321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89</a:t>
            </a:fld>
            <a:endParaRPr lang="en-US"/>
          </a:p>
        </p:txBody>
      </p:sp>
    </p:spTree>
    <p:extLst>
      <p:ext uri="{BB962C8B-B14F-4D97-AF65-F5344CB8AC3E}">
        <p14:creationId xmlns:p14="http://schemas.microsoft.com/office/powerpoint/2010/main" val="3254855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90</a:t>
            </a:fld>
            <a:endParaRPr lang="en-US"/>
          </a:p>
        </p:txBody>
      </p:sp>
    </p:spTree>
    <p:extLst>
      <p:ext uri="{BB962C8B-B14F-4D97-AF65-F5344CB8AC3E}">
        <p14:creationId xmlns:p14="http://schemas.microsoft.com/office/powerpoint/2010/main" val="39948426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91</a:t>
            </a:fld>
            <a:endParaRPr lang="en-US"/>
          </a:p>
        </p:txBody>
      </p:sp>
    </p:spTree>
    <p:extLst>
      <p:ext uri="{BB962C8B-B14F-4D97-AF65-F5344CB8AC3E}">
        <p14:creationId xmlns:p14="http://schemas.microsoft.com/office/powerpoint/2010/main" val="992799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341C70-B23D-4497-93A7-F380D05C013D}" type="slidenum">
              <a:rPr lang="en-US" smtClean="0"/>
              <a:t>10</a:t>
            </a:fld>
            <a:endParaRPr lang="en-US"/>
          </a:p>
        </p:txBody>
      </p:sp>
    </p:spTree>
    <p:extLst>
      <p:ext uri="{BB962C8B-B14F-4D97-AF65-F5344CB8AC3E}">
        <p14:creationId xmlns:p14="http://schemas.microsoft.com/office/powerpoint/2010/main" val="5845315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92</a:t>
            </a:fld>
            <a:endParaRPr lang="en-US"/>
          </a:p>
        </p:txBody>
      </p:sp>
    </p:spTree>
    <p:extLst>
      <p:ext uri="{BB962C8B-B14F-4D97-AF65-F5344CB8AC3E}">
        <p14:creationId xmlns:p14="http://schemas.microsoft.com/office/powerpoint/2010/main" val="3254558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A4A33A-A006-4334-88EC-28E0FA9443D6}" type="slidenum">
              <a:rPr lang="en-US" smtClean="0"/>
              <a:t>93</a:t>
            </a:fld>
            <a:endParaRPr lang="en-US"/>
          </a:p>
        </p:txBody>
      </p:sp>
    </p:spTree>
    <p:extLst>
      <p:ext uri="{BB962C8B-B14F-4D97-AF65-F5344CB8AC3E}">
        <p14:creationId xmlns:p14="http://schemas.microsoft.com/office/powerpoint/2010/main" val="39451319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54908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2902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4117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402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7908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5986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8190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A4A33A-A006-4334-88EC-28E0FA944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26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1A4B1B-F100-411E-95BB-B0463AC4968C}" type="datetimeFigureOut">
              <a:rPr lang="en-US" smtClean="0"/>
              <a:t>5/26/2018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2E46B-B85E-4F24-B869-A61E8161863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3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A4B1B-F100-411E-95BB-B0463AC4968C}" type="datetimeFigureOut">
              <a:rPr lang="en-US" smtClean="0"/>
              <a:t>5/26/2018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2E46B-B85E-4F24-B869-A61E81618635}" type="slidenum">
              <a:rPr lang="en-US" smtClean="0"/>
              <a:t>‹#›</a:t>
            </a:fld>
            <a:endParaRPr lang="en-US"/>
          </a:p>
        </p:txBody>
      </p:sp>
    </p:spTree>
    <p:extLst>
      <p:ext uri="{BB962C8B-B14F-4D97-AF65-F5344CB8AC3E}">
        <p14:creationId xmlns:p14="http://schemas.microsoft.com/office/powerpoint/2010/main" val="376059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A4B1B-F100-411E-95BB-B0463AC4968C}" type="datetimeFigureOut">
              <a:rPr lang="en-US" smtClean="0"/>
              <a:t>5/26/2018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2E46B-B85E-4F24-B869-A61E81618635}" type="slidenum">
              <a:rPr lang="en-US" smtClean="0"/>
              <a:t>‹#›</a:t>
            </a:fld>
            <a:endParaRPr lang="en-US"/>
          </a:p>
        </p:txBody>
      </p:sp>
    </p:spTree>
    <p:extLst>
      <p:ext uri="{BB962C8B-B14F-4D97-AF65-F5344CB8AC3E}">
        <p14:creationId xmlns:p14="http://schemas.microsoft.com/office/powerpoint/2010/main" val="174222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1A4B1B-F100-411E-95BB-B0463AC4968C}" type="datetimeFigureOut">
              <a:rPr lang="en-US" smtClean="0"/>
              <a:t>5/26/2018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2E46B-B85E-4F24-B869-A61E81618635}" type="slidenum">
              <a:rPr lang="en-US" smtClean="0"/>
              <a:t>‹#›</a:t>
            </a:fld>
            <a:endParaRPr lang="en-US"/>
          </a:p>
        </p:txBody>
      </p:sp>
    </p:spTree>
    <p:extLst>
      <p:ext uri="{BB962C8B-B14F-4D97-AF65-F5344CB8AC3E}">
        <p14:creationId xmlns:p14="http://schemas.microsoft.com/office/powerpoint/2010/main" val="1044634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1A4B1B-F100-411E-95BB-B0463AC4968C}" type="datetimeFigureOut">
              <a:rPr lang="en-US" smtClean="0"/>
              <a:t>5/26/2018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2E46B-B85E-4F24-B869-A61E8161863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17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1A4B1B-F100-411E-95BB-B0463AC4968C}" type="datetimeFigureOut">
              <a:rPr lang="en-US" smtClean="0"/>
              <a:t>5/26/2018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2E46B-B85E-4F24-B869-A61E81618635}" type="slidenum">
              <a:rPr lang="en-US" smtClean="0"/>
              <a:t>‹#›</a:t>
            </a:fld>
            <a:endParaRPr lang="en-US"/>
          </a:p>
        </p:txBody>
      </p:sp>
    </p:spTree>
    <p:extLst>
      <p:ext uri="{BB962C8B-B14F-4D97-AF65-F5344CB8AC3E}">
        <p14:creationId xmlns:p14="http://schemas.microsoft.com/office/powerpoint/2010/main" val="96382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1A4B1B-F100-411E-95BB-B0463AC4968C}" type="datetimeFigureOut">
              <a:rPr lang="en-US" smtClean="0"/>
              <a:t>5/26/2018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F2E46B-B85E-4F24-B869-A61E81618635}" type="slidenum">
              <a:rPr lang="en-US" smtClean="0"/>
              <a:t>‹#›</a:t>
            </a:fld>
            <a:endParaRPr lang="en-US"/>
          </a:p>
        </p:txBody>
      </p:sp>
    </p:spTree>
    <p:extLst>
      <p:ext uri="{BB962C8B-B14F-4D97-AF65-F5344CB8AC3E}">
        <p14:creationId xmlns:p14="http://schemas.microsoft.com/office/powerpoint/2010/main" val="4227953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1A4B1B-F100-411E-95BB-B0463AC4968C}" type="datetimeFigureOut">
              <a:rPr lang="en-US" smtClean="0"/>
              <a:t>5/26/2018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F2E46B-B85E-4F24-B869-A61E81618635}" type="slidenum">
              <a:rPr lang="en-US" smtClean="0"/>
              <a:t>‹#›</a:t>
            </a:fld>
            <a:endParaRPr lang="en-US"/>
          </a:p>
        </p:txBody>
      </p:sp>
    </p:spTree>
    <p:extLst>
      <p:ext uri="{BB962C8B-B14F-4D97-AF65-F5344CB8AC3E}">
        <p14:creationId xmlns:p14="http://schemas.microsoft.com/office/powerpoint/2010/main" val="6317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01A4B1B-F100-411E-95BB-B0463AC4968C}" type="datetimeFigureOut">
              <a:rPr lang="en-US" smtClean="0"/>
              <a:t>5/26/2018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4F2E46B-B85E-4F24-B869-A61E81618635}" type="slidenum">
              <a:rPr lang="en-US" smtClean="0"/>
              <a:t>‹#›</a:t>
            </a:fld>
            <a:endParaRPr lang="en-US"/>
          </a:p>
        </p:txBody>
      </p:sp>
    </p:spTree>
    <p:extLst>
      <p:ext uri="{BB962C8B-B14F-4D97-AF65-F5344CB8AC3E}">
        <p14:creationId xmlns:p14="http://schemas.microsoft.com/office/powerpoint/2010/main" val="1575972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01A4B1B-F100-411E-95BB-B0463AC4968C}" type="datetimeFigureOut">
              <a:rPr lang="en-US" smtClean="0"/>
              <a:t>5/26/2018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4F2E46B-B85E-4F24-B869-A61E81618635}" type="slidenum">
              <a:rPr lang="en-US" smtClean="0"/>
              <a:t>‹#›</a:t>
            </a:fld>
            <a:endParaRPr lang="en-US"/>
          </a:p>
        </p:txBody>
      </p:sp>
    </p:spTree>
    <p:extLst>
      <p:ext uri="{BB962C8B-B14F-4D97-AF65-F5344CB8AC3E}">
        <p14:creationId xmlns:p14="http://schemas.microsoft.com/office/powerpoint/2010/main" val="3243637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01A4B1B-F100-411E-95BB-B0463AC4968C}" type="datetimeFigureOut">
              <a:rPr lang="en-US" smtClean="0"/>
              <a:t>5/26/2018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2E46B-B85E-4F24-B869-A61E81618635}" type="slidenum">
              <a:rPr lang="en-US" smtClean="0"/>
              <a:t>‹#›</a:t>
            </a:fld>
            <a:endParaRPr lang="en-US"/>
          </a:p>
        </p:txBody>
      </p:sp>
    </p:spTree>
    <p:extLst>
      <p:ext uri="{BB962C8B-B14F-4D97-AF65-F5344CB8AC3E}">
        <p14:creationId xmlns:p14="http://schemas.microsoft.com/office/powerpoint/2010/main" val="380338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01A4B1B-F100-411E-95BB-B0463AC4968C}" type="datetimeFigureOut">
              <a:rPr lang="en-US" smtClean="0"/>
              <a:t>5/26/2018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4F2E46B-B85E-4F24-B869-A61E8161863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332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180.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270.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60.png"/><Relationship Id="rId5" Type="http://schemas.openxmlformats.org/officeDocument/2006/relationships/image" Target="../media/image41.png"/><Relationship Id="rId4" Type="http://schemas.openxmlformats.org/officeDocument/2006/relationships/image" Target="../media/image240.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48.sv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hyperlink" Target="https://dumps.wikimedia.org/viwiki/"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hyperlink" Target="https://dumps.wikimedia.org/viwiki/"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hyperlink" Target="https://dumps.wikimedia.org/viwiki/" TargetMode="External"/><Relationship Id="rId7"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hyperlink" Target="https://dumps.wikimedia.org/viwiki/"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umps.wikimedia.org/viwiki/"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fif"/></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95.xml"/><Relationship Id="rId1" Type="http://schemas.openxmlformats.org/officeDocument/2006/relationships/slideLayout" Target="../slideLayouts/slideLayout5.xml"/><Relationship Id="rId5" Type="http://schemas.openxmlformats.org/officeDocument/2006/relationships/image" Target="../media/image110.png"/><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9127" y="1"/>
            <a:ext cx="10464799" cy="2258008"/>
          </a:xfrm>
        </p:spPr>
        <p:txBody>
          <a:bodyPr>
            <a:noAutofit/>
          </a:bodyPr>
          <a:lstStyle/>
          <a:p>
            <a:pPr algn="ctr"/>
            <a:r>
              <a:rPr lang="en-US" sz="6000" dirty="0"/>
              <a:t>Human Action Recognition</a:t>
            </a:r>
          </a:p>
        </p:txBody>
      </p:sp>
      <p:sp>
        <p:nvSpPr>
          <p:cNvPr id="3" name="Subtitle 2"/>
          <p:cNvSpPr>
            <a:spLocks noGrp="1"/>
          </p:cNvSpPr>
          <p:nvPr>
            <p:ph type="subTitle" idx="1"/>
          </p:nvPr>
        </p:nvSpPr>
        <p:spPr>
          <a:xfrm>
            <a:off x="1182255" y="3125755"/>
            <a:ext cx="9976196" cy="3153125"/>
          </a:xfrm>
        </p:spPr>
        <p:txBody>
          <a:bodyPr>
            <a:normAutofit lnSpcReduction="10000"/>
          </a:bodyPr>
          <a:lstStyle/>
          <a:p>
            <a:pPr algn="ctr"/>
            <a:r>
              <a:rPr lang="en-US" dirty="0"/>
              <a:t>IT4851: </a:t>
            </a:r>
            <a:r>
              <a:rPr lang="vi-VN" dirty="0"/>
              <a:t>Hệ cơ sở dữ liệu đa phương tiện</a:t>
            </a:r>
            <a:endParaRPr lang="en-US" dirty="0"/>
          </a:p>
          <a:p>
            <a:pPr algn="ctr"/>
            <a:endParaRPr lang="en-US" sz="1600" dirty="0"/>
          </a:p>
          <a:p>
            <a:pPr algn="ctr"/>
            <a:r>
              <a:rPr lang="en-US" sz="1600" dirty="0" err="1"/>
              <a:t>Giáo</a:t>
            </a:r>
            <a:r>
              <a:rPr lang="en-US" sz="1600" dirty="0"/>
              <a:t> </a:t>
            </a:r>
            <a:r>
              <a:rPr lang="en-US" sz="1600" dirty="0" err="1"/>
              <a:t>viên</a:t>
            </a:r>
            <a:r>
              <a:rPr lang="en-US" sz="1600" dirty="0"/>
              <a:t>: </a:t>
            </a:r>
            <a:r>
              <a:rPr lang="en-US" sz="1600" dirty="0" err="1"/>
              <a:t>TS.Nguyễn</a:t>
            </a:r>
            <a:r>
              <a:rPr lang="en-US" sz="1600" dirty="0"/>
              <a:t> </a:t>
            </a:r>
            <a:r>
              <a:rPr lang="en-US" sz="1600" dirty="0" err="1"/>
              <a:t>thị</a:t>
            </a:r>
            <a:r>
              <a:rPr lang="en-US" sz="1600" dirty="0"/>
              <a:t> </a:t>
            </a:r>
            <a:r>
              <a:rPr lang="en-US" sz="1600" dirty="0" err="1"/>
              <a:t>oanh</a:t>
            </a:r>
            <a:endParaRPr lang="en-US" sz="1600" dirty="0"/>
          </a:p>
          <a:p>
            <a:endParaRPr lang="en-US" sz="1600" dirty="0"/>
          </a:p>
          <a:p>
            <a:r>
              <a:rPr lang="en-US" sz="1600" dirty="0" err="1"/>
              <a:t>Sinh</a:t>
            </a:r>
            <a:r>
              <a:rPr lang="en-US" sz="1600" dirty="0"/>
              <a:t> </a:t>
            </a:r>
            <a:r>
              <a:rPr lang="en-US" sz="1600" dirty="0" err="1"/>
              <a:t>viên</a:t>
            </a:r>
            <a:r>
              <a:rPr lang="en-US" sz="1600" dirty="0"/>
              <a:t> </a:t>
            </a:r>
            <a:r>
              <a:rPr lang="en-US" sz="1600" dirty="0" err="1"/>
              <a:t>thực</a:t>
            </a:r>
            <a:r>
              <a:rPr lang="en-US" sz="1600" dirty="0"/>
              <a:t> </a:t>
            </a:r>
            <a:r>
              <a:rPr lang="en-US" sz="1600" dirty="0" err="1"/>
              <a:t>hiện</a:t>
            </a:r>
            <a:r>
              <a:rPr lang="en-US" sz="1600" dirty="0"/>
              <a:t>: </a:t>
            </a:r>
          </a:p>
          <a:p>
            <a:r>
              <a:rPr lang="en-US" sz="1600" dirty="0" err="1"/>
              <a:t>Nguyễn</a:t>
            </a:r>
            <a:r>
              <a:rPr lang="en-US" sz="1600" dirty="0"/>
              <a:t> </a:t>
            </a:r>
            <a:r>
              <a:rPr lang="en-US" sz="1600" dirty="0" err="1"/>
              <a:t>đức</a:t>
            </a:r>
            <a:r>
              <a:rPr lang="en-US" sz="1600" dirty="0"/>
              <a:t> </a:t>
            </a:r>
            <a:r>
              <a:rPr lang="en-US" sz="1600" dirty="0" err="1"/>
              <a:t>duy</a:t>
            </a:r>
            <a:r>
              <a:rPr lang="en-US" sz="1600" dirty="0"/>
              <a:t> - 20140724</a:t>
            </a:r>
          </a:p>
          <a:p>
            <a:r>
              <a:rPr lang="en-US" sz="1600" dirty="0" err="1"/>
              <a:t>Lữ</a:t>
            </a:r>
            <a:r>
              <a:rPr lang="en-US" sz="1600" dirty="0"/>
              <a:t> </a:t>
            </a:r>
            <a:r>
              <a:rPr lang="en-US" sz="1600" dirty="0" err="1"/>
              <a:t>Mạnh</a:t>
            </a:r>
            <a:r>
              <a:rPr lang="en-US" sz="1600" dirty="0"/>
              <a:t> </a:t>
            </a:r>
            <a:r>
              <a:rPr lang="en-US" sz="1600" dirty="0" err="1"/>
              <a:t>HÙnG</a:t>
            </a:r>
            <a:r>
              <a:rPr lang="en-US" sz="1600" dirty="0"/>
              <a:t> - 20142078</a:t>
            </a:r>
          </a:p>
          <a:p>
            <a:r>
              <a:rPr lang="en-US" sz="1600" dirty="0" err="1"/>
              <a:t>Nguyễn</a:t>
            </a:r>
            <a:r>
              <a:rPr lang="en-US" sz="1600" dirty="0"/>
              <a:t> </a:t>
            </a:r>
            <a:r>
              <a:rPr lang="en-US" sz="1600" dirty="0" err="1"/>
              <a:t>Văn</a:t>
            </a:r>
            <a:r>
              <a:rPr lang="en-US" sz="1600" dirty="0"/>
              <a:t> Túc - 20145070</a:t>
            </a:r>
          </a:p>
          <a:p>
            <a:endParaRPr lang="en-US" dirty="0"/>
          </a:p>
        </p:txBody>
      </p:sp>
    </p:spTree>
    <p:extLst>
      <p:ext uri="{BB962C8B-B14F-4D97-AF65-F5344CB8AC3E}">
        <p14:creationId xmlns:p14="http://schemas.microsoft.com/office/powerpoint/2010/main" val="83031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4" y="766408"/>
            <a:ext cx="7222108" cy="707886"/>
          </a:xfrm>
          <a:prstGeom prst="rect">
            <a:avLst/>
          </a:prstGeom>
          <a:noFill/>
        </p:spPr>
        <p:txBody>
          <a:bodyPr wrap="square" rtlCol="0">
            <a:spAutoFit/>
          </a:bodyPr>
          <a:lstStyle/>
          <a:p>
            <a:pPr algn="ctr"/>
            <a:r>
              <a:rPr lang="en-US" sz="4000" b="1" dirty="0">
                <a:solidFill>
                  <a:srgbClr val="FF0000"/>
                </a:solidFill>
              </a:rPr>
              <a:t>Holistic Representation</a:t>
            </a:r>
          </a:p>
        </p:txBody>
      </p:sp>
      <p:sp>
        <p:nvSpPr>
          <p:cNvPr id="8" name="TextBox 7">
            <a:extLst>
              <a:ext uri="{FF2B5EF4-FFF2-40B4-BE49-F238E27FC236}">
                <a16:creationId xmlns:a16="http://schemas.microsoft.com/office/drawing/2014/main" id="{1AB7EE65-D8C0-4206-903B-E23F50B667B4}"/>
              </a:ext>
            </a:extLst>
          </p:cNvPr>
          <p:cNvSpPr txBox="1"/>
          <p:nvPr/>
        </p:nvSpPr>
        <p:spPr>
          <a:xfrm>
            <a:off x="640933" y="1921585"/>
            <a:ext cx="11101092" cy="3862596"/>
          </a:xfrm>
          <a:prstGeom prst="rect">
            <a:avLst/>
          </a:prstGeom>
          <a:noFill/>
        </p:spPr>
        <p:txBody>
          <a:bodyPr wrap="square" rtlCol="0">
            <a:spAutoFit/>
          </a:bodyPr>
          <a:lstStyle/>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Nhận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dựa</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trên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việc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sử</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dụng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biểu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diễn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toàn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cục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về</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cấu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trúc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hình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và</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chuyển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của</a:t>
            </a:r>
            <a:r>
              <a:rPr lang="en-US" sz="3500" dirty="0">
                <a:latin typeface="Times New Roman" panose="02020603050405020304" pitchFamily="18" charset="0"/>
                <a:cs typeface="Times New Roman" panose="02020603050405020304" pitchFamily="18" charset="0"/>
              </a:rPr>
              <a:t> con </a:t>
            </a:r>
            <a:r>
              <a:rPr lang="en-US" sz="3500" dirty="0" err="1">
                <a:latin typeface="Times New Roman" panose="02020603050405020304" pitchFamily="18" charset="0"/>
                <a:cs typeface="Times New Roman" panose="02020603050405020304" pitchFamily="18" charset="0"/>
              </a:rPr>
              <a:t>người</a:t>
            </a:r>
            <a:r>
              <a:rPr lang="en-US" sz="35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Để</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nhận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con </a:t>
            </a:r>
            <a:r>
              <a:rPr lang="en-US" sz="3500" dirty="0" err="1">
                <a:latin typeface="Times New Roman" panose="02020603050405020304" pitchFamily="18" charset="0"/>
                <a:cs typeface="Times New Roman" panose="02020603050405020304" pitchFamily="18" charset="0"/>
              </a:rPr>
              <a:t>người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trong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một</a:t>
            </a:r>
            <a:r>
              <a:rPr lang="en-US" sz="3500" dirty="0">
                <a:latin typeface="Times New Roman" panose="02020603050405020304" pitchFamily="18" charset="0"/>
                <a:cs typeface="Times New Roman" panose="02020603050405020304" pitchFamily="18" charset="0"/>
              </a:rPr>
              <a:t> video </a:t>
            </a:r>
            <a:r>
              <a:rPr lang="en-US" sz="3500" dirty="0" err="1">
                <a:latin typeface="Times New Roman" panose="02020603050405020304" pitchFamily="18" charset="0"/>
                <a:cs typeface="Times New Roman" panose="02020603050405020304" pitchFamily="18" charset="0"/>
              </a:rPr>
              <a:t>sẽ</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dễ</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dàng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hơn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nếu</a:t>
            </a:r>
            <a:r>
              <a:rPr lang="en-US" sz="3500" dirty="0">
                <a:latin typeface="Times New Roman" panose="02020603050405020304" pitchFamily="18" charset="0"/>
                <a:cs typeface="Times New Roman" panose="02020603050405020304" pitchFamily="18" charset="0"/>
              </a:rPr>
              <a:t> ta </a:t>
            </a:r>
            <a:r>
              <a:rPr lang="en-US" sz="3500" dirty="0" err="1">
                <a:latin typeface="Times New Roman" panose="02020603050405020304" pitchFamily="18" charset="0"/>
                <a:cs typeface="Times New Roman" panose="02020603050405020304" pitchFamily="18" charset="0"/>
              </a:rPr>
              <a:t>xét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từng</a:t>
            </a:r>
            <a:r>
              <a:rPr lang="en-US" sz="3500" dirty="0">
                <a:latin typeface="Times New Roman" panose="02020603050405020304" pitchFamily="18" charset="0"/>
                <a:cs typeface="Times New Roman" panose="02020603050405020304" pitchFamily="18" charset="0"/>
              </a:rPr>
              <a:t> frame </a:t>
            </a:r>
            <a:r>
              <a:rPr lang="en-US" sz="3500" dirty="0" err="1">
                <a:latin typeface="Times New Roman" panose="02020603050405020304" pitchFamily="18" charset="0"/>
                <a:cs typeface="Times New Roman" panose="02020603050405020304" pitchFamily="18" charset="0"/>
              </a:rPr>
              <a:t>ảnh</a:t>
            </a:r>
            <a:r>
              <a:rPr lang="en-US" sz="35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Làm</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sao</a:t>
            </a:r>
            <a:r>
              <a:rPr lang="en-US" sz="3500" dirty="0">
                <a:latin typeface="Times New Roman" panose="02020603050405020304" pitchFamily="18" charset="0"/>
                <a:cs typeface="Times New Roman" panose="02020603050405020304" pitchFamily="18" charset="0"/>
              </a:rPr>
              <a:t> có </a:t>
            </a:r>
            <a:r>
              <a:rPr lang="en-US" sz="3500" dirty="0" err="1">
                <a:latin typeface="Times New Roman" panose="02020603050405020304" pitchFamily="18" charset="0"/>
                <a:cs typeface="Times New Roman" panose="02020603050405020304" pitchFamily="18" charset="0"/>
              </a:rPr>
              <a:t>thể</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nhận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đâu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là</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 ( Where )</a:t>
            </a:r>
          </a:p>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đó</a:t>
            </a:r>
            <a:r>
              <a:rPr lang="en-US" sz="3500" dirty="0">
                <a:latin typeface="Times New Roman" panose="02020603050405020304" pitchFamily="18" charset="0"/>
                <a:cs typeface="Times New Roman" panose="02020603050405020304" pitchFamily="18" charset="0"/>
              </a:rPr>
              <a:t> di </a:t>
            </a:r>
            <a:r>
              <a:rPr lang="en-US" sz="3500" dirty="0" err="1">
                <a:latin typeface="Times New Roman" panose="02020603050405020304" pitchFamily="18" charset="0"/>
                <a:cs typeface="Times New Roman" panose="02020603050405020304" pitchFamily="18" charset="0"/>
              </a:rPr>
              <a:t>chuyển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thế</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nào</a:t>
            </a:r>
            <a:r>
              <a:rPr lang="en-US" sz="3500" dirty="0">
                <a:latin typeface="Times New Roman" panose="02020603050405020304" pitchFamily="18" charset="0"/>
                <a:cs typeface="Times New Roman" panose="02020603050405020304" pitchFamily="18" charset="0"/>
              </a:rPr>
              <a:t> ? ( How )</a:t>
            </a:r>
          </a:p>
        </p:txBody>
      </p:sp>
    </p:spTree>
    <p:extLst>
      <p:ext uri="{BB962C8B-B14F-4D97-AF65-F5344CB8AC3E}">
        <p14:creationId xmlns:p14="http://schemas.microsoft.com/office/powerpoint/2010/main" val="23251537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DEEPLY LEARNED VIEW-INVARIANT FEATURES</a:t>
            </a:r>
            <a:br>
              <a:rPr lang="en-US" dirty="0"/>
            </a:br>
            <a:r>
              <a:rPr lang="en-US" dirty="0"/>
              <a:t>	 Shared Features</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2130B82-BEE3-41DC-86D0-D1EE2BFDE766}"/>
              </a:ext>
            </a:extLst>
          </p:cNvPr>
          <p:cNvSpPr>
            <a:spLocks noGrp="1"/>
          </p:cNvSpPr>
          <p:nvPr>
            <p:ph idx="1"/>
          </p:nvPr>
        </p:nvSpPr>
        <p:spPr/>
        <p:txBody>
          <a:bodyPr>
            <a:normAutofit/>
          </a:bodyPr>
          <a:lstStyle/>
          <a:p>
            <a:r>
              <a:rPr lang="en-US" sz="2400" dirty="0" err="1"/>
              <a:t>Hàm</a:t>
            </a:r>
            <a:r>
              <a:rPr lang="en-US" sz="2400" dirty="0"/>
              <a:t> </a:t>
            </a:r>
            <a:r>
              <a:rPr lang="en-US" sz="2400" dirty="0" err="1"/>
              <a:t>tính</a:t>
            </a:r>
            <a:r>
              <a:rPr lang="en-US" sz="2400" dirty="0"/>
              <a:t> </a:t>
            </a:r>
            <a:r>
              <a:rPr lang="en-US" sz="2400" dirty="0" err="1"/>
              <a:t>sự</a:t>
            </a:r>
            <a:r>
              <a:rPr lang="en-US" sz="2400" dirty="0"/>
              <a:t> </a:t>
            </a:r>
            <a:r>
              <a:rPr lang="en-US" sz="2400" dirty="0" err="1"/>
              <a:t>khác</a:t>
            </a:r>
            <a:r>
              <a:rPr lang="en-US" sz="2400" dirty="0"/>
              <a:t> </a:t>
            </a:r>
            <a:r>
              <a:rPr lang="en-US" sz="2400" dirty="0" err="1"/>
              <a:t>biệt</a:t>
            </a:r>
            <a:r>
              <a:rPr lang="en-US" sz="2400" dirty="0"/>
              <a:t> </a:t>
            </a:r>
            <a:r>
              <a:rPr lang="en-US" sz="2400" dirty="0" err="1"/>
              <a:t>giữa</a:t>
            </a:r>
            <a:r>
              <a:rPr lang="en-US" sz="2400" dirty="0"/>
              <a:t> target view v </a:t>
            </a:r>
            <a:r>
              <a:rPr lang="en-US" sz="2400" dirty="0" err="1"/>
              <a:t>với</a:t>
            </a:r>
            <a:r>
              <a:rPr lang="en-US" sz="2400" dirty="0"/>
              <a:t> </a:t>
            </a:r>
            <a:r>
              <a:rPr lang="en-US" sz="2400" dirty="0" err="1"/>
              <a:t>toàn</a:t>
            </a:r>
            <a:r>
              <a:rPr lang="en-US" sz="2400" dirty="0"/>
              <a:t> </a:t>
            </a:r>
            <a:r>
              <a:rPr lang="en-US" sz="2400" dirty="0" err="1"/>
              <a:t>bộ</a:t>
            </a:r>
            <a:r>
              <a:rPr lang="en-US" sz="2400" dirty="0"/>
              <a:t> các view:</a:t>
            </a:r>
          </a:p>
          <a:p>
            <a:endParaRPr lang="en-US" sz="2400" dirty="0"/>
          </a:p>
          <a:p>
            <a:endParaRPr lang="en-US" sz="2400" dirty="0"/>
          </a:p>
          <a:p>
            <a:r>
              <a:rPr lang="en-US" sz="2400" dirty="0"/>
              <a:t>z: </a:t>
            </a:r>
            <a:r>
              <a:rPr lang="en-US" sz="2400" dirty="0" err="1"/>
              <a:t>trọng</a:t>
            </a:r>
            <a:r>
              <a:rPr lang="en-US" sz="2400" dirty="0"/>
              <a:t> </a:t>
            </a:r>
            <a:r>
              <a:rPr lang="en-US" sz="2400" dirty="0" err="1"/>
              <a:t>số</a:t>
            </a:r>
            <a:r>
              <a:rPr lang="en-US" sz="2400" dirty="0"/>
              <a:t> </a:t>
            </a:r>
            <a:r>
              <a:rPr lang="en-US" sz="2400" dirty="0" err="1"/>
              <a:t>thể</a:t>
            </a:r>
            <a:r>
              <a:rPr lang="en-US" sz="2400" dirty="0"/>
              <a:t> </a:t>
            </a:r>
            <a:r>
              <a:rPr lang="en-US" sz="2400" dirty="0" err="1"/>
              <a:t>hiện</a:t>
            </a:r>
            <a:r>
              <a:rPr lang="en-US" sz="2400" dirty="0"/>
              <a:t> </a:t>
            </a:r>
            <a:r>
              <a:rPr lang="en-US" sz="2400" dirty="0" err="1"/>
              <a:t>mức</a:t>
            </a:r>
            <a:r>
              <a:rPr lang="en-US" sz="2400" dirty="0"/>
              <a:t> </a:t>
            </a:r>
            <a:r>
              <a:rPr lang="en-US" sz="2400" dirty="0" err="1"/>
              <a:t>độ</a:t>
            </a:r>
            <a:r>
              <a:rPr lang="en-US" sz="2400" dirty="0"/>
              <a:t> </a:t>
            </a:r>
            <a:r>
              <a:rPr lang="en-US" sz="2400" dirty="0" err="1"/>
              <a:t>ảnh</a:t>
            </a:r>
            <a:r>
              <a:rPr lang="en-US" sz="2400" dirty="0"/>
              <a:t> h</a:t>
            </a:r>
            <a:r>
              <a:rPr lang="vi-VN" sz="2400" dirty="0"/>
              <a:t>ư</a:t>
            </a:r>
            <a:r>
              <a:rPr lang="en-US" sz="2400" dirty="0" err="1"/>
              <a:t>ởng</a:t>
            </a:r>
            <a:r>
              <a:rPr lang="en-US" sz="2400" dirty="0"/>
              <a:t> của action </a:t>
            </a:r>
            <a:r>
              <a:rPr lang="en-US" sz="2400" dirty="0" err="1"/>
              <a:t>trong</a:t>
            </a:r>
            <a:r>
              <a:rPr lang="en-US" sz="2400" dirty="0"/>
              <a:t> view u </a:t>
            </a:r>
            <a:r>
              <a:rPr lang="en-US" sz="2400" dirty="0" err="1"/>
              <a:t>với</a:t>
            </a:r>
            <a:r>
              <a:rPr lang="en-US" sz="2400" dirty="0"/>
              <a:t> sample x </a:t>
            </a:r>
            <a:r>
              <a:rPr lang="en-US" sz="2400" dirty="0" err="1"/>
              <a:t>trong</a:t>
            </a:r>
            <a:r>
              <a:rPr lang="en-US" sz="2400" dirty="0"/>
              <a:t> view v</a:t>
            </a:r>
          </a:p>
          <a:p>
            <a:r>
              <a:rPr lang="en-US" sz="2400" dirty="0"/>
              <a:t>Z: SAM encoding các z</a:t>
            </a:r>
          </a:p>
          <a:p>
            <a:r>
              <a:rPr lang="en-US" sz="2400" dirty="0"/>
              <a:t>W: single linear mapping </a:t>
            </a:r>
            <a:r>
              <a:rPr lang="en-US" sz="2400" dirty="0" err="1"/>
              <a:t>cho</a:t>
            </a:r>
            <a:r>
              <a:rPr lang="en-US" sz="2400" dirty="0"/>
              <a:t> corrupted input ~x</a:t>
            </a:r>
          </a:p>
          <a:p>
            <a:r>
              <a:rPr lang="en-US" sz="2400" dirty="0"/>
              <a:t>~X: corrupted input của X (dropout)  </a:t>
            </a:r>
          </a:p>
          <a:p>
            <a:endParaRPr lang="en-US" sz="2400" dirty="0"/>
          </a:p>
          <a:p>
            <a:endParaRPr lang="en-US" sz="2400" dirty="0"/>
          </a:p>
        </p:txBody>
      </p:sp>
      <p:pic>
        <p:nvPicPr>
          <p:cNvPr id="3" name="Picture 2">
            <a:extLst>
              <a:ext uri="{FF2B5EF4-FFF2-40B4-BE49-F238E27FC236}">
                <a16:creationId xmlns:a16="http://schemas.microsoft.com/office/drawing/2014/main" id="{ED1887B0-6440-4544-B749-3C594078D9A7}"/>
              </a:ext>
            </a:extLst>
          </p:cNvPr>
          <p:cNvPicPr>
            <a:picLocks noChangeAspect="1"/>
          </p:cNvPicPr>
          <p:nvPr/>
        </p:nvPicPr>
        <p:blipFill>
          <a:blip r:embed="rId3"/>
          <a:stretch>
            <a:fillRect/>
          </a:stretch>
        </p:blipFill>
        <p:spPr>
          <a:xfrm>
            <a:off x="2676525" y="2295525"/>
            <a:ext cx="6838950" cy="1133475"/>
          </a:xfrm>
          <a:prstGeom prst="rect">
            <a:avLst/>
          </a:prstGeom>
        </p:spPr>
      </p:pic>
      <p:sp>
        <p:nvSpPr>
          <p:cNvPr id="7" name="Footer Placeholder 6">
            <a:extLst>
              <a:ext uri="{FF2B5EF4-FFF2-40B4-BE49-F238E27FC236}">
                <a16:creationId xmlns:a16="http://schemas.microsoft.com/office/drawing/2014/main" id="{215FDCF3-93A7-47A4-80AF-899C4F54EA17}"/>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3146029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DEEPLY LEARNED VIEW-INVARIANT FEATURES</a:t>
            </a:r>
            <a:br>
              <a:rPr lang="en-US" dirty="0"/>
            </a:br>
            <a:r>
              <a:rPr lang="en-US" dirty="0"/>
              <a:t>	 Shared Features</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2130B82-BEE3-41DC-86D0-D1EE2BFDE766}"/>
              </a:ext>
            </a:extLst>
          </p:cNvPr>
          <p:cNvSpPr>
            <a:spLocks noGrp="1"/>
          </p:cNvSpPr>
          <p:nvPr>
            <p:ph idx="1"/>
          </p:nvPr>
        </p:nvSpPr>
        <p:spPr>
          <a:xfrm>
            <a:off x="1097280" y="1845734"/>
            <a:ext cx="10058400" cy="4023360"/>
          </a:xfrm>
        </p:spPr>
        <p:txBody>
          <a:bodyPr>
            <a:normAutofit/>
          </a:bodyPr>
          <a:lstStyle/>
          <a:p>
            <a:r>
              <a:rPr lang="en-US" sz="2400" dirty="0" err="1"/>
              <a:t>Sử</a:t>
            </a:r>
            <a:r>
              <a:rPr lang="en-US" sz="2400" dirty="0"/>
              <a:t> </a:t>
            </a:r>
            <a:r>
              <a:rPr lang="en-US" sz="2400" dirty="0" err="1"/>
              <a:t>dụng</a:t>
            </a:r>
            <a:r>
              <a:rPr lang="en-US" sz="2400" dirty="0"/>
              <a:t> </a:t>
            </a:r>
            <a:r>
              <a:rPr lang="en-US" sz="2400" dirty="0" err="1"/>
              <a:t>trọng</a:t>
            </a:r>
            <a:r>
              <a:rPr lang="en-US" sz="2400" dirty="0"/>
              <a:t> </a:t>
            </a:r>
            <a:r>
              <a:rPr lang="en-US" sz="2400" dirty="0" err="1"/>
              <a:t>số</a:t>
            </a:r>
            <a:r>
              <a:rPr lang="en-US" sz="2400" dirty="0"/>
              <a:t> z </a:t>
            </a:r>
            <a:r>
              <a:rPr lang="en-US" sz="2400" dirty="0" err="1"/>
              <a:t>cho</a:t>
            </a:r>
            <a:r>
              <a:rPr lang="en-US" sz="2400" dirty="0"/>
              <a:t> các view</a:t>
            </a:r>
          </a:p>
          <a:p>
            <a:r>
              <a:rPr lang="en-US" sz="2400" dirty="0"/>
              <a:t>SAM Z </a:t>
            </a:r>
            <a:r>
              <a:rPr lang="en-US" sz="2400" dirty="0" err="1"/>
              <a:t>giới</a:t>
            </a:r>
            <a:r>
              <a:rPr lang="en-US" sz="2400" dirty="0"/>
              <a:t> </a:t>
            </a:r>
            <a:r>
              <a:rPr lang="en-US" sz="2400" dirty="0" err="1"/>
              <a:t>hạn</a:t>
            </a:r>
            <a:r>
              <a:rPr lang="en-US" sz="2400" dirty="0"/>
              <a:t> </a:t>
            </a:r>
            <a:r>
              <a:rPr lang="en-US" sz="2400" dirty="0" err="1"/>
              <a:t>thông</a:t>
            </a:r>
            <a:r>
              <a:rPr lang="en-US" sz="2400" dirty="0"/>
              <a:t> tin share </a:t>
            </a:r>
            <a:r>
              <a:rPr lang="en-US" sz="2400" dirty="0" err="1"/>
              <a:t>giữa</a:t>
            </a:r>
            <a:r>
              <a:rPr lang="en-US" sz="2400" dirty="0"/>
              <a:t> các sample (ma </a:t>
            </a:r>
            <a:r>
              <a:rPr lang="en-US" sz="2400" dirty="0" err="1"/>
              <a:t>trận</a:t>
            </a:r>
            <a:r>
              <a:rPr lang="en-US" sz="2400" dirty="0"/>
              <a:t> </a:t>
            </a:r>
            <a:r>
              <a:rPr lang="en-US" sz="2400" dirty="0" err="1"/>
              <a:t>đường</a:t>
            </a:r>
            <a:r>
              <a:rPr lang="en-US" sz="2400" dirty="0"/>
              <a:t> </a:t>
            </a:r>
            <a:r>
              <a:rPr lang="en-US" sz="2400" dirty="0" err="1"/>
              <a:t>chéo</a:t>
            </a:r>
            <a:r>
              <a:rPr lang="en-US" sz="2400" dirty="0"/>
              <a:t>) do </a:t>
            </a:r>
            <a:r>
              <a:rPr lang="en-US" sz="2400" dirty="0" err="1"/>
              <a:t>đó</a:t>
            </a:r>
            <a:r>
              <a:rPr lang="en-US" sz="2400" dirty="0"/>
              <a:t> không capture </a:t>
            </a:r>
            <a:r>
              <a:rPr lang="en-US" sz="2400" dirty="0" err="1"/>
              <a:t>được</a:t>
            </a:r>
            <a:r>
              <a:rPr lang="en-US" sz="2400" dirty="0"/>
              <a:t> view-invariant information </a:t>
            </a:r>
            <a:r>
              <a:rPr lang="en-US" sz="2400" dirty="0" err="1"/>
              <a:t>cho</a:t>
            </a:r>
            <a:r>
              <a:rPr lang="en-US" sz="2400" dirty="0"/>
              <a:t> cross view action recognition.</a:t>
            </a:r>
          </a:p>
          <a:p>
            <a:endParaRPr lang="en-US" sz="2400" dirty="0"/>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D32D4F65-FD5B-4E5A-96A8-6B3408DA7BC6}"/>
              </a:ext>
            </a:extLst>
          </p:cNvPr>
          <p:cNvPicPr>
            <a:picLocks noChangeAspect="1"/>
          </p:cNvPicPr>
          <p:nvPr/>
        </p:nvPicPr>
        <p:blipFill>
          <a:blip r:embed="rId3"/>
          <a:stretch>
            <a:fillRect/>
          </a:stretch>
        </p:blipFill>
        <p:spPr>
          <a:xfrm>
            <a:off x="4100920" y="3255665"/>
            <a:ext cx="4904559" cy="2613429"/>
          </a:xfrm>
          <a:prstGeom prst="rect">
            <a:avLst/>
          </a:prstGeom>
        </p:spPr>
      </p:pic>
      <p:sp>
        <p:nvSpPr>
          <p:cNvPr id="7" name="Footer Placeholder 6">
            <a:extLst>
              <a:ext uri="{FF2B5EF4-FFF2-40B4-BE49-F238E27FC236}">
                <a16:creationId xmlns:a16="http://schemas.microsoft.com/office/drawing/2014/main" id="{287C9A20-F4B4-466B-A879-E32F9A0D12A1}"/>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223930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DEEPLY LEARNED VIEW-INVARIANT FEATURES</a:t>
            </a:r>
            <a:br>
              <a:rPr lang="en-US" dirty="0"/>
            </a:br>
            <a:r>
              <a:rPr lang="en-US" dirty="0"/>
              <a:t>	 Private Features</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2130B82-BEE3-41DC-86D0-D1EE2BFDE766}"/>
              </a:ext>
            </a:extLst>
          </p:cNvPr>
          <p:cNvSpPr>
            <a:spLocks noGrp="1"/>
          </p:cNvSpPr>
          <p:nvPr>
            <p:ph idx="1"/>
          </p:nvPr>
        </p:nvSpPr>
        <p:spPr>
          <a:xfrm>
            <a:off x="1097280" y="1845734"/>
            <a:ext cx="10058400" cy="4023360"/>
          </a:xfrm>
        </p:spPr>
        <p:txBody>
          <a:bodyPr>
            <a:normAutofit/>
          </a:bodyPr>
          <a:lstStyle/>
          <a:p>
            <a:r>
              <a:rPr lang="en-US" sz="2400" dirty="0" err="1"/>
              <a:t>Thông</a:t>
            </a:r>
            <a:r>
              <a:rPr lang="en-US" sz="2400" dirty="0"/>
              <a:t> tin </a:t>
            </a:r>
            <a:r>
              <a:rPr lang="en-US" sz="2400" dirty="0" err="1"/>
              <a:t>phân</a:t>
            </a:r>
            <a:r>
              <a:rPr lang="en-US" sz="2400" dirty="0"/>
              <a:t> </a:t>
            </a:r>
            <a:r>
              <a:rPr lang="en-US" sz="2400" dirty="0" err="1"/>
              <a:t>biệt</a:t>
            </a:r>
            <a:r>
              <a:rPr lang="en-US" sz="2400" dirty="0"/>
              <a:t> </a:t>
            </a:r>
            <a:r>
              <a:rPr lang="en-US" sz="2400" dirty="0" err="1"/>
              <a:t>giữa</a:t>
            </a:r>
            <a:r>
              <a:rPr lang="en-US" sz="2400" dirty="0"/>
              <a:t> các view</a:t>
            </a:r>
          </a:p>
          <a:p>
            <a:r>
              <a:rPr lang="en-US" sz="2400" dirty="0" err="1"/>
              <a:t>Học</a:t>
            </a:r>
            <a:r>
              <a:rPr lang="en-US" sz="2400" dirty="0"/>
              <a:t> view-specific private features </a:t>
            </a:r>
            <a:r>
              <a:rPr lang="en-US" sz="2400" dirty="0" err="1"/>
              <a:t>cho</a:t>
            </a:r>
            <a:r>
              <a:rPr lang="en-US" sz="2400" dirty="0"/>
              <a:t> các sample </a:t>
            </a:r>
            <a:r>
              <a:rPr lang="en-US" sz="2400" dirty="0" err="1"/>
              <a:t>trong</a:t>
            </a:r>
            <a:r>
              <a:rPr lang="en-US" sz="2400" dirty="0"/>
              <a:t> view </a:t>
            </a:r>
            <a:r>
              <a:rPr lang="en-US" sz="2400" dirty="0" err="1"/>
              <a:t>thứ</a:t>
            </a:r>
            <a:r>
              <a:rPr lang="en-US" sz="2400" dirty="0"/>
              <a:t> v </a:t>
            </a:r>
            <a:r>
              <a:rPr lang="en-US" sz="2400" dirty="0" err="1"/>
              <a:t>sử</a:t>
            </a:r>
            <a:r>
              <a:rPr lang="en-US" sz="2400" dirty="0"/>
              <a:t> </a:t>
            </a:r>
            <a:r>
              <a:rPr lang="en-US" sz="2400" dirty="0" err="1"/>
              <a:t>dụng</a:t>
            </a:r>
            <a:r>
              <a:rPr lang="en-US" sz="2400" dirty="0"/>
              <a:t> mapping matrix G</a:t>
            </a:r>
          </a:p>
          <a:p>
            <a:endParaRPr lang="en-US" sz="2400" dirty="0"/>
          </a:p>
          <a:p>
            <a:endParaRPr lang="en-US" sz="2400" dirty="0"/>
          </a:p>
          <a:p>
            <a:r>
              <a:rPr lang="en-US" sz="2400" dirty="0" err="1"/>
              <a:t>Hàm</a:t>
            </a:r>
            <a:r>
              <a:rPr lang="en-US" sz="2400" dirty="0"/>
              <a:t> </a:t>
            </a:r>
            <a:r>
              <a:rPr lang="en-US" sz="2400" dirty="0" err="1"/>
              <a:t>trên</a:t>
            </a:r>
            <a:r>
              <a:rPr lang="en-US" sz="2400" dirty="0"/>
              <a:t> có </a:t>
            </a:r>
            <a:r>
              <a:rPr lang="en-US" sz="2400" dirty="0" err="1"/>
              <a:t>thể</a:t>
            </a:r>
            <a:r>
              <a:rPr lang="en-US" sz="2400" dirty="0"/>
              <a:t> </a:t>
            </a:r>
            <a:r>
              <a:rPr lang="en-US" sz="2400" dirty="0" err="1"/>
              <a:t>tính</a:t>
            </a:r>
            <a:r>
              <a:rPr lang="en-US" sz="2400" dirty="0"/>
              <a:t> </a:t>
            </a:r>
            <a:r>
              <a:rPr lang="en-US" sz="2400" dirty="0" err="1"/>
              <a:t>cả</a:t>
            </a:r>
            <a:r>
              <a:rPr lang="en-US" sz="2400" dirty="0"/>
              <a:t> các </a:t>
            </a:r>
            <a:r>
              <a:rPr lang="en-US" sz="2400" dirty="0" err="1"/>
              <a:t>thông</a:t>
            </a:r>
            <a:r>
              <a:rPr lang="en-US" sz="2400" dirty="0"/>
              <a:t> tin share view </a:t>
            </a:r>
            <a:r>
              <a:rPr lang="en-US" sz="2400" dirty="0" err="1"/>
              <a:t>dư</a:t>
            </a:r>
            <a:r>
              <a:rPr lang="en-US" sz="2400" dirty="0"/>
              <a:t> </a:t>
            </a:r>
            <a:r>
              <a:rPr lang="en-US" sz="2400" dirty="0" err="1"/>
              <a:t>thừa</a:t>
            </a:r>
            <a:r>
              <a:rPr lang="en-US" sz="2400" dirty="0"/>
              <a:t> =&gt; Cần </a:t>
            </a:r>
            <a:r>
              <a:rPr lang="en-US" sz="2400" dirty="0" err="1"/>
              <a:t>loại</a:t>
            </a:r>
            <a:r>
              <a:rPr lang="en-US" sz="2400" dirty="0"/>
              <a:t> </a:t>
            </a:r>
            <a:r>
              <a:rPr lang="en-US" sz="2400" dirty="0" err="1"/>
              <a:t>bỏ</a:t>
            </a:r>
            <a:r>
              <a:rPr lang="en-US" sz="2400" dirty="0"/>
              <a:t> </a:t>
            </a:r>
            <a:r>
              <a:rPr lang="en-US" sz="2400" dirty="0" err="1"/>
              <a:t>bằng</a:t>
            </a:r>
            <a:r>
              <a:rPr lang="en-US" sz="2400" dirty="0"/>
              <a:t> </a:t>
            </a:r>
            <a:r>
              <a:rPr lang="en-US" sz="2400" dirty="0" err="1"/>
              <a:t>hàm</a:t>
            </a:r>
            <a:r>
              <a:rPr lang="en-US" sz="2400" dirty="0"/>
              <a:t> </a:t>
            </a:r>
            <a:r>
              <a:rPr lang="en-US" sz="2400" dirty="0" err="1"/>
              <a:t>phạt</a:t>
            </a:r>
            <a:r>
              <a:rPr lang="en-US" sz="2400" dirty="0"/>
              <a:t> (</a:t>
            </a:r>
            <a:r>
              <a:rPr lang="en-US" sz="2400" dirty="0" err="1"/>
              <a:t>tăng</a:t>
            </a:r>
            <a:r>
              <a:rPr lang="en-US" sz="2400" dirty="0"/>
              <a:t> </a:t>
            </a:r>
            <a:r>
              <a:rPr lang="en-US" sz="2400" dirty="0" err="1"/>
              <a:t>sự</a:t>
            </a:r>
            <a:r>
              <a:rPr lang="en-US" sz="2400" dirty="0"/>
              <a:t> không </a:t>
            </a:r>
            <a:r>
              <a:rPr lang="en-US" sz="2400" dirty="0" err="1"/>
              <a:t>thống</a:t>
            </a:r>
            <a:r>
              <a:rPr lang="en-US" sz="2400" dirty="0"/>
              <a:t> </a:t>
            </a:r>
            <a:r>
              <a:rPr lang="en-US" sz="2400" dirty="0" err="1"/>
              <a:t>nhất</a:t>
            </a:r>
            <a:r>
              <a:rPr lang="en-US" sz="2400" dirty="0"/>
              <a:t> </a:t>
            </a:r>
            <a:r>
              <a:rPr lang="en-US" sz="2400" dirty="0" err="1"/>
              <a:t>giữa</a:t>
            </a:r>
            <a:r>
              <a:rPr lang="en-US" sz="2400" dirty="0"/>
              <a:t> </a:t>
            </a:r>
            <a:r>
              <a:rPr lang="en-US" sz="2400" dirty="0" err="1"/>
              <a:t>hai</a:t>
            </a:r>
            <a:r>
              <a:rPr lang="en-US" sz="2400" dirty="0"/>
              <a:t> ma </a:t>
            </a:r>
            <a:r>
              <a:rPr lang="en-US" sz="2400" dirty="0" err="1"/>
              <a:t>trận</a:t>
            </a:r>
            <a:r>
              <a:rPr lang="en-US" sz="2400" dirty="0"/>
              <a:t> W </a:t>
            </a:r>
            <a:r>
              <a:rPr lang="en-US" sz="2400" dirty="0" err="1"/>
              <a:t>và</a:t>
            </a:r>
            <a:r>
              <a:rPr lang="en-US" sz="2400" dirty="0"/>
              <a:t> G): </a:t>
            </a:r>
          </a:p>
        </p:txBody>
      </p:sp>
      <p:pic>
        <p:nvPicPr>
          <p:cNvPr id="3" name="Picture 2">
            <a:extLst>
              <a:ext uri="{FF2B5EF4-FFF2-40B4-BE49-F238E27FC236}">
                <a16:creationId xmlns:a16="http://schemas.microsoft.com/office/drawing/2014/main" id="{7903338A-191B-4167-8365-BB1DCD80BAD8}"/>
              </a:ext>
            </a:extLst>
          </p:cNvPr>
          <p:cNvPicPr>
            <a:picLocks noChangeAspect="1"/>
          </p:cNvPicPr>
          <p:nvPr/>
        </p:nvPicPr>
        <p:blipFill>
          <a:blip r:embed="rId3"/>
          <a:stretch>
            <a:fillRect/>
          </a:stretch>
        </p:blipFill>
        <p:spPr>
          <a:xfrm>
            <a:off x="3243262" y="3006498"/>
            <a:ext cx="5705475" cy="1171575"/>
          </a:xfrm>
          <a:prstGeom prst="rect">
            <a:avLst/>
          </a:prstGeom>
        </p:spPr>
      </p:pic>
      <p:pic>
        <p:nvPicPr>
          <p:cNvPr id="7" name="Picture 6">
            <a:extLst>
              <a:ext uri="{FF2B5EF4-FFF2-40B4-BE49-F238E27FC236}">
                <a16:creationId xmlns:a16="http://schemas.microsoft.com/office/drawing/2014/main" id="{DB08C865-18E4-4BC6-9976-93F0E4215E26}"/>
              </a:ext>
            </a:extLst>
          </p:cNvPr>
          <p:cNvPicPr>
            <a:picLocks noChangeAspect="1"/>
          </p:cNvPicPr>
          <p:nvPr/>
        </p:nvPicPr>
        <p:blipFill>
          <a:blip r:embed="rId4"/>
          <a:stretch>
            <a:fillRect/>
          </a:stretch>
        </p:blipFill>
        <p:spPr>
          <a:xfrm>
            <a:off x="3357562" y="5038799"/>
            <a:ext cx="2286000" cy="600075"/>
          </a:xfrm>
          <a:prstGeom prst="rect">
            <a:avLst/>
          </a:prstGeom>
        </p:spPr>
      </p:pic>
      <p:sp>
        <p:nvSpPr>
          <p:cNvPr id="8" name="Footer Placeholder 7">
            <a:extLst>
              <a:ext uri="{FF2B5EF4-FFF2-40B4-BE49-F238E27FC236}">
                <a16:creationId xmlns:a16="http://schemas.microsoft.com/office/drawing/2014/main" id="{20568D7D-5E7B-44C7-AF81-3E636A367B60}"/>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27999158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DEEPLY LEARNED VIEW-INVARIANT FEATURES</a:t>
            </a:r>
            <a:br>
              <a:rPr lang="en-US" dirty="0"/>
            </a:br>
            <a:r>
              <a:rPr lang="en-US" dirty="0"/>
              <a:t>	Label Information</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2130B82-BEE3-41DC-86D0-D1EE2BFDE766}"/>
              </a:ext>
            </a:extLst>
          </p:cNvPr>
          <p:cNvSpPr>
            <a:spLocks noGrp="1"/>
          </p:cNvSpPr>
          <p:nvPr>
            <p:ph idx="1"/>
          </p:nvPr>
        </p:nvSpPr>
        <p:spPr>
          <a:xfrm>
            <a:off x="1097280" y="1845734"/>
            <a:ext cx="10058400" cy="4023360"/>
          </a:xfrm>
        </p:spPr>
        <p:txBody>
          <a:bodyPr>
            <a:normAutofit/>
          </a:bodyPr>
          <a:lstStyle/>
          <a:p>
            <a:r>
              <a:rPr lang="en-US" sz="2400" dirty="0" err="1"/>
              <a:t>Tăng</a:t>
            </a:r>
            <a:r>
              <a:rPr lang="en-US" sz="2400" dirty="0"/>
              <a:t> </a:t>
            </a:r>
            <a:r>
              <a:rPr lang="en-US" sz="2400" dirty="0" err="1"/>
              <a:t>tính</a:t>
            </a:r>
            <a:r>
              <a:rPr lang="en-US" sz="2400" dirty="0"/>
              <a:t> </a:t>
            </a:r>
            <a:r>
              <a:rPr lang="en-US" sz="2400" dirty="0" err="1"/>
              <a:t>phân</a:t>
            </a:r>
            <a:r>
              <a:rPr lang="en-US" sz="2400" dirty="0"/>
              <a:t> </a:t>
            </a:r>
            <a:r>
              <a:rPr lang="en-US" sz="2400" dirty="0" err="1"/>
              <a:t>biệt</a:t>
            </a:r>
            <a:r>
              <a:rPr lang="en-US" sz="2400" dirty="0"/>
              <a:t> của các feature:</a:t>
            </a:r>
          </a:p>
          <a:p>
            <a:r>
              <a:rPr lang="en-US" sz="2400" dirty="0" err="1"/>
              <a:t>Hiệu</a:t>
            </a:r>
            <a:r>
              <a:rPr lang="en-US" sz="2400" dirty="0"/>
              <a:t> </a:t>
            </a:r>
            <a:r>
              <a:rPr lang="en-US" sz="2400" dirty="0" err="1"/>
              <a:t>chỉnh</a:t>
            </a:r>
            <a:r>
              <a:rPr lang="en-US" sz="2400" dirty="0"/>
              <a:t> shared </a:t>
            </a:r>
            <a:r>
              <a:rPr lang="en-US" sz="2400" dirty="0" err="1"/>
              <a:t>và</a:t>
            </a:r>
            <a:r>
              <a:rPr lang="en-US" sz="2400" dirty="0"/>
              <a:t> private features của </a:t>
            </a:r>
            <a:r>
              <a:rPr lang="en-US" sz="2400" dirty="0" err="1"/>
              <a:t>cùng</a:t>
            </a:r>
            <a:r>
              <a:rPr lang="en-US" sz="2400" dirty="0"/>
              <a:t> view </a:t>
            </a:r>
            <a:r>
              <a:rPr lang="en-US" sz="2400" dirty="0" err="1"/>
              <a:t>và</a:t>
            </a:r>
            <a:r>
              <a:rPr lang="en-US" sz="2400" dirty="0"/>
              <a:t> </a:t>
            </a:r>
            <a:r>
              <a:rPr lang="en-US" sz="2400" dirty="0" err="1"/>
              <a:t>cùng</a:t>
            </a:r>
            <a:r>
              <a:rPr lang="en-US" sz="2400" dirty="0"/>
              <a:t> class </a:t>
            </a:r>
            <a:r>
              <a:rPr lang="en-US" sz="2400" dirty="0" err="1"/>
              <a:t>phải</a:t>
            </a:r>
            <a:r>
              <a:rPr lang="en-US" sz="2400" dirty="0"/>
              <a:t> </a:t>
            </a:r>
            <a:r>
              <a:rPr lang="en-US" sz="2400" dirty="0" err="1"/>
              <a:t>giống</a:t>
            </a:r>
            <a:r>
              <a:rPr lang="en-US" sz="2400" dirty="0"/>
              <a:t> </a:t>
            </a:r>
            <a:r>
              <a:rPr lang="en-US" sz="2400" dirty="0" err="1"/>
              <a:t>nhau</a:t>
            </a:r>
            <a:endParaRPr lang="en-US" sz="2400" dirty="0"/>
          </a:p>
          <a:p>
            <a:pPr>
              <a:buFont typeface="Wingdings" panose="05000000000000000000" pitchFamily="2" charset="2"/>
              <a:buChar char="Ø"/>
            </a:pPr>
            <a:r>
              <a:rPr lang="en-US" sz="2400" dirty="0"/>
              <a:t> </a:t>
            </a:r>
            <a:r>
              <a:rPr lang="en-US" sz="2400" dirty="0" err="1"/>
              <a:t>Hàm</a:t>
            </a:r>
            <a:r>
              <a:rPr lang="en-US" sz="2400" dirty="0"/>
              <a:t> </a:t>
            </a:r>
            <a:r>
              <a:rPr lang="en-US" sz="2400" dirty="0" err="1"/>
              <a:t>phạt</a:t>
            </a:r>
            <a:r>
              <a:rPr lang="en-US" sz="2400" dirty="0"/>
              <a:t> (within-class within-view) </a:t>
            </a:r>
            <a:r>
              <a:rPr lang="en-US" sz="2400" dirty="0" err="1"/>
              <a:t>đối</a:t>
            </a:r>
            <a:r>
              <a:rPr lang="en-US" sz="2400" dirty="0"/>
              <a:t> </a:t>
            </a:r>
            <a:r>
              <a:rPr lang="en-US" sz="2400" dirty="0" err="1"/>
              <a:t>với</a:t>
            </a:r>
            <a:r>
              <a:rPr lang="en-US" sz="2400" dirty="0"/>
              <a:t> mapping matrix W </a:t>
            </a:r>
            <a:r>
              <a:rPr lang="en-US" sz="2400" dirty="0" err="1"/>
              <a:t>và</a:t>
            </a:r>
            <a:r>
              <a:rPr lang="en-US" sz="2400" dirty="0"/>
              <a:t> G </a:t>
            </a:r>
          </a:p>
        </p:txBody>
      </p:sp>
      <p:pic>
        <p:nvPicPr>
          <p:cNvPr id="4" name="Picture 3">
            <a:extLst>
              <a:ext uri="{FF2B5EF4-FFF2-40B4-BE49-F238E27FC236}">
                <a16:creationId xmlns:a16="http://schemas.microsoft.com/office/drawing/2014/main" id="{A46A2BDC-4103-417B-A9C0-C8CE7179B31E}"/>
              </a:ext>
            </a:extLst>
          </p:cNvPr>
          <p:cNvPicPr>
            <a:picLocks noChangeAspect="1"/>
          </p:cNvPicPr>
          <p:nvPr/>
        </p:nvPicPr>
        <p:blipFill>
          <a:blip r:embed="rId3"/>
          <a:stretch>
            <a:fillRect/>
          </a:stretch>
        </p:blipFill>
        <p:spPr>
          <a:xfrm>
            <a:off x="2824469" y="3715394"/>
            <a:ext cx="6543062" cy="1901634"/>
          </a:xfrm>
          <a:prstGeom prst="rect">
            <a:avLst/>
          </a:prstGeom>
        </p:spPr>
      </p:pic>
      <p:sp>
        <p:nvSpPr>
          <p:cNvPr id="7" name="Footer Placeholder 6">
            <a:extLst>
              <a:ext uri="{FF2B5EF4-FFF2-40B4-BE49-F238E27FC236}">
                <a16:creationId xmlns:a16="http://schemas.microsoft.com/office/drawing/2014/main" id="{086DFAB7-5EA4-468C-B2C3-5DB0579D035F}"/>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1400986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DEEPLY LEARNED VIEW-INVARIANT FEATURES</a:t>
            </a:r>
            <a:br>
              <a:rPr lang="en-US" dirty="0"/>
            </a:br>
            <a:r>
              <a:rPr lang="en-US" dirty="0"/>
              <a:t>	Label Information</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2130B82-BEE3-41DC-86D0-D1EE2BFDE766}"/>
                  </a:ext>
                </a:extLst>
              </p:cNvPr>
              <p:cNvSpPr>
                <a:spLocks noGrp="1"/>
              </p:cNvSpPr>
              <p:nvPr>
                <p:ph idx="1"/>
              </p:nvPr>
            </p:nvSpPr>
            <p:spPr>
              <a:xfrm>
                <a:off x="1097280" y="1845734"/>
                <a:ext cx="10058400" cy="4023360"/>
              </a:xfrm>
            </p:spPr>
            <p:txBody>
              <a:bodyPr>
                <a:normAutofit/>
              </a:bodyPr>
              <a:lstStyle/>
              <a:p>
                <a:r>
                  <a:rPr lang="en-US" sz="2400" dirty="0"/>
                  <a:t>L = D-A: label view Laplacian matrix</a:t>
                </a:r>
              </a:p>
              <a:p>
                <a:r>
                  <a:rPr lang="en-US" sz="2400" dirty="0"/>
                  <a:t>Quan </a:t>
                </a:r>
                <a:r>
                  <a:rPr lang="en-US" sz="2400" dirty="0" err="1"/>
                  <a:t>hệ</a:t>
                </a:r>
                <a:r>
                  <a:rPr lang="en-US" sz="2400" dirty="0"/>
                  <a:t> </a:t>
                </a:r>
                <a:r>
                  <a:rPr lang="en-US" sz="2400" dirty="0" err="1"/>
                  <a:t>giữa</a:t>
                </a:r>
                <a:r>
                  <a:rPr lang="en-US" sz="2400" dirty="0"/>
                  <a:t> 2 sample: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sub>
                    </m:sSub>
                    <m:r>
                      <a:rPr lang="en-US" sz="2400" b="0" i="1" smtClean="0">
                        <a:latin typeface="Cambria Math" panose="02040503050406030204" pitchFamily="18" charset="0"/>
                      </a:rPr>
                      <m:t>=1 </m:t>
                    </m:r>
                    <m:r>
                      <a:rPr lang="en-US" sz="2400" b="0" i="1" smtClean="0">
                        <a:latin typeface="Cambria Math" panose="02040503050406030204" pitchFamily="18" charset="0"/>
                      </a:rPr>
                      <m:t>𝑛</m:t>
                    </m:r>
                    <m:r>
                      <a:rPr lang="en-US" sz="2400" b="0" i="1" smtClean="0">
                        <a:latin typeface="Cambria Math" panose="02040503050406030204" pitchFamily="18" charset="0"/>
                      </a:rPr>
                      <m:t>ế</m:t>
                    </m:r>
                    <m:r>
                      <a:rPr lang="en-US" sz="2400" b="0" i="1" smtClean="0">
                        <a:latin typeface="Cambria Math" panose="02040503050406030204" pitchFamily="18" charset="0"/>
                      </a:rPr>
                      <m:t>𝑢</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 (0 </m:t>
                    </m:r>
                    <m:r>
                      <a:rPr lang="en-US" sz="2400" b="0" i="1" smtClean="0">
                        <a:latin typeface="Cambria Math" panose="02040503050406030204" pitchFamily="18" charset="0"/>
                      </a:rPr>
                      <m:t>𝑛</m:t>
                    </m:r>
                    <m:r>
                      <a:rPr lang="en-US" sz="2400" b="0" i="1" smtClean="0">
                        <a:latin typeface="Cambria Math" panose="02040503050406030204" pitchFamily="18" charset="0"/>
                      </a:rPr>
                      <m:t>ế</m:t>
                    </m:r>
                    <m:r>
                      <a:rPr lang="en-US" sz="2400" b="0" i="1" smtClean="0">
                        <a:latin typeface="Cambria Math" panose="02040503050406030204" pitchFamily="18" charset="0"/>
                      </a:rPr>
                      <m:t>𝑢</m:t>
                    </m:r>
                    <m:r>
                      <a:rPr lang="en-US" sz="2400" b="0" i="1" smtClean="0">
                        <a:latin typeface="Cambria Math" panose="02040503050406030204" pitchFamily="18" charset="0"/>
                      </a:rPr>
                      <m:t> </m:t>
                    </m:r>
                    <m:r>
                      <a:rPr lang="en-US" sz="2400" b="0" i="1" smtClean="0">
                        <a:latin typeface="Cambria Math" panose="02040503050406030204" pitchFamily="18" charset="0"/>
                      </a:rPr>
                      <m:t>𝑛𝑔</m:t>
                    </m:r>
                    <m:r>
                      <a:rPr lang="en-US" sz="2400" b="0" i="1" smtClean="0">
                        <a:latin typeface="Cambria Math" panose="02040503050406030204" pitchFamily="18" charset="0"/>
                      </a:rPr>
                      <m:t>ượ</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𝑙</m:t>
                    </m:r>
                    <m:r>
                      <a:rPr lang="en-US" sz="2400" b="0" i="1" smtClean="0">
                        <a:latin typeface="Cambria Math" panose="02040503050406030204" pitchFamily="18" charset="0"/>
                      </a:rPr>
                      <m:t>ạ</m:t>
                    </m:r>
                    <m:r>
                      <a:rPr lang="en-US" sz="2400" b="0" i="1" smtClean="0">
                        <a:latin typeface="Cambria Math" panose="02040503050406030204" pitchFamily="18" charset="0"/>
                      </a:rPr>
                      <m:t>𝑖</m:t>
                    </m:r>
                    <m:r>
                      <a:rPr lang="en-US" sz="2400" b="0" i="1" smtClean="0">
                        <a:latin typeface="Cambria Math" panose="02040503050406030204" pitchFamily="18" charset="0"/>
                      </a:rPr>
                      <m:t>)</m:t>
                    </m:r>
                  </m:oMath>
                </a14:m>
                <a:endParaRPr lang="en-US" sz="2400" dirty="0"/>
              </a:p>
              <a:p>
                <a:r>
                  <a:rPr lang="en-US" sz="2400" dirty="0"/>
                  <a:t>D: ma </a:t>
                </a:r>
                <a:r>
                  <a:rPr lang="en-US" sz="2400" dirty="0" err="1"/>
                  <a:t>trận</a:t>
                </a:r>
                <a:r>
                  <a:rPr lang="en-US" sz="2400" dirty="0"/>
                  <a:t> </a:t>
                </a:r>
                <a:r>
                  <a:rPr lang="en-US" sz="2400" dirty="0" err="1"/>
                  <a:t>chéo</a:t>
                </a:r>
                <a:r>
                  <a:rPr lang="en-US" sz="2400" dirty="0"/>
                  <a:t> </a:t>
                </a:r>
              </a:p>
              <a:p>
                <a:r>
                  <a:rPr lang="en-US" sz="2400" dirty="0"/>
                  <a:t>A: ma </a:t>
                </a:r>
                <a:r>
                  <a:rPr lang="en-US" sz="2400" dirty="0" err="1"/>
                  <a:t>trận</a:t>
                </a:r>
                <a:r>
                  <a:rPr lang="en-US" sz="2400" dirty="0"/>
                  <a:t> </a:t>
                </a:r>
                <a:r>
                  <a:rPr lang="en-US" sz="2400" dirty="0" err="1"/>
                  <a:t>kề</a:t>
                </a:r>
                <a:r>
                  <a:rPr lang="en-US" sz="2400" dirty="0"/>
                  <a:t> </a:t>
                </a:r>
                <a:r>
                  <a:rPr lang="en-US" sz="2400" dirty="0" err="1"/>
                  <a:t>với</a:t>
                </a:r>
                <a:r>
                  <a:rPr lang="en-US" sz="2400" dirty="0"/>
                  <a:t> các </a:t>
                </a:r>
                <a:r>
                  <a:rPr lang="en-US" sz="2400" dirty="0" err="1"/>
                  <a:t>phần</a:t>
                </a:r>
                <a:r>
                  <a:rPr lang="en-US" sz="2400" dirty="0"/>
                  <a:t> </a:t>
                </a:r>
                <a:r>
                  <a:rPr lang="en-US" sz="2400" dirty="0" err="1"/>
                  <a:t>tử</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sub>
                    </m:sSub>
                  </m:oMath>
                </a14:m>
                <a:endParaRPr lang="en-US" sz="2400" dirty="0"/>
              </a:p>
              <a:p>
                <a:endParaRPr lang="en-US" sz="2400" dirty="0"/>
              </a:p>
            </p:txBody>
          </p:sp>
        </mc:Choice>
        <mc:Fallback xmlns="">
          <p:sp>
            <p:nvSpPr>
              <p:cNvPr id="6" name="Content Placeholder 5">
                <a:extLst>
                  <a:ext uri="{FF2B5EF4-FFF2-40B4-BE49-F238E27FC236}">
                    <a16:creationId xmlns:a16="http://schemas.microsoft.com/office/drawing/2014/main" id="{32130B82-BEE3-41DC-86D0-D1EE2BFDE766}"/>
                  </a:ext>
                </a:extLst>
              </p:cNvPr>
              <p:cNvSpPr>
                <a:spLocks noGrp="1" noRot="1" noChangeAspect="1" noMove="1" noResize="1" noEditPoints="1" noAdjustHandles="1" noChangeArrowheads="1" noChangeShapeType="1" noTextEdit="1"/>
              </p:cNvSpPr>
              <p:nvPr>
                <p:ph idx="1"/>
              </p:nvPr>
            </p:nvSpPr>
            <p:spPr>
              <a:xfrm>
                <a:off x="1097280" y="1845734"/>
                <a:ext cx="10058400" cy="4023360"/>
              </a:xfrm>
              <a:blipFill>
                <a:blip r:embed="rId3"/>
                <a:stretch>
                  <a:fillRect l="-909" t="-21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46A2BDC-4103-417B-A9C0-C8CE7179B31E}"/>
              </a:ext>
            </a:extLst>
          </p:cNvPr>
          <p:cNvPicPr>
            <a:picLocks noChangeAspect="1"/>
          </p:cNvPicPr>
          <p:nvPr/>
        </p:nvPicPr>
        <p:blipFill>
          <a:blip r:embed="rId4"/>
          <a:stretch>
            <a:fillRect/>
          </a:stretch>
        </p:blipFill>
        <p:spPr>
          <a:xfrm>
            <a:off x="2398939" y="4075834"/>
            <a:ext cx="6543062" cy="1901634"/>
          </a:xfrm>
          <a:prstGeom prst="rect">
            <a:avLst/>
          </a:prstGeom>
        </p:spPr>
      </p:pic>
      <p:pic>
        <p:nvPicPr>
          <p:cNvPr id="3" name="Picture 2">
            <a:extLst>
              <a:ext uri="{FF2B5EF4-FFF2-40B4-BE49-F238E27FC236}">
                <a16:creationId xmlns:a16="http://schemas.microsoft.com/office/drawing/2014/main" id="{4FD47D6C-0446-4771-A434-38DD2776907E}"/>
              </a:ext>
            </a:extLst>
          </p:cNvPr>
          <p:cNvPicPr>
            <a:picLocks noChangeAspect="1"/>
          </p:cNvPicPr>
          <p:nvPr/>
        </p:nvPicPr>
        <p:blipFill>
          <a:blip r:embed="rId5"/>
          <a:stretch>
            <a:fillRect/>
          </a:stretch>
        </p:blipFill>
        <p:spPr>
          <a:xfrm>
            <a:off x="3411311" y="2908662"/>
            <a:ext cx="1123950" cy="390525"/>
          </a:xfrm>
          <a:prstGeom prst="rect">
            <a:avLst/>
          </a:prstGeom>
        </p:spPr>
      </p:pic>
      <p:pic>
        <p:nvPicPr>
          <p:cNvPr id="7" name="Picture 6">
            <a:extLst>
              <a:ext uri="{FF2B5EF4-FFF2-40B4-BE49-F238E27FC236}">
                <a16:creationId xmlns:a16="http://schemas.microsoft.com/office/drawing/2014/main" id="{A050343C-C153-4390-9A9B-64C4218DC571}"/>
              </a:ext>
            </a:extLst>
          </p:cNvPr>
          <p:cNvPicPr>
            <a:picLocks noChangeAspect="1"/>
          </p:cNvPicPr>
          <p:nvPr/>
        </p:nvPicPr>
        <p:blipFill>
          <a:blip r:embed="rId6"/>
          <a:stretch>
            <a:fillRect/>
          </a:stretch>
        </p:blipFill>
        <p:spPr>
          <a:xfrm>
            <a:off x="4774747" y="2806776"/>
            <a:ext cx="1466850" cy="514350"/>
          </a:xfrm>
          <a:prstGeom prst="rect">
            <a:avLst/>
          </a:prstGeom>
        </p:spPr>
      </p:pic>
      <p:sp>
        <p:nvSpPr>
          <p:cNvPr id="9" name="Footer Placeholder 8">
            <a:extLst>
              <a:ext uri="{FF2B5EF4-FFF2-40B4-BE49-F238E27FC236}">
                <a16:creationId xmlns:a16="http://schemas.microsoft.com/office/drawing/2014/main" id="{6DCEA687-0824-480E-86F3-C9BAAEC6F53E}"/>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25933630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DEEPLY LEARNED VIEW-INVARIANT FEATURES</a:t>
            </a:r>
            <a:br>
              <a:rPr lang="en-US" dirty="0"/>
            </a:br>
            <a:r>
              <a:rPr lang="en-US" dirty="0"/>
              <a:t>	Deep Architecture</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2130B82-BEE3-41DC-86D0-D1EE2BFDE766}"/>
              </a:ext>
            </a:extLst>
          </p:cNvPr>
          <p:cNvSpPr>
            <a:spLocks noGrp="1"/>
          </p:cNvSpPr>
          <p:nvPr>
            <p:ph idx="1"/>
          </p:nvPr>
        </p:nvSpPr>
        <p:spPr>
          <a:xfrm>
            <a:off x="1097280" y="1845734"/>
            <a:ext cx="10058400" cy="4023360"/>
          </a:xfrm>
        </p:spPr>
        <p:txBody>
          <a:bodyPr>
            <a:normAutofit/>
          </a:bodyPr>
          <a:lstStyle/>
          <a:p>
            <a:r>
              <a:rPr lang="en-US" sz="2400" dirty="0"/>
              <a:t>Deep model </a:t>
            </a:r>
            <a:r>
              <a:rPr lang="en-US" sz="2400" dirty="0" err="1"/>
              <a:t>bằng</a:t>
            </a:r>
            <a:r>
              <a:rPr lang="en-US" sz="2400" dirty="0"/>
              <a:t> các stack </a:t>
            </a:r>
            <a:r>
              <a:rPr lang="en-US" sz="2400" dirty="0" err="1"/>
              <a:t>nhiều</a:t>
            </a:r>
            <a:r>
              <a:rPr lang="en-US" sz="2400" dirty="0"/>
              <a:t> </a:t>
            </a:r>
            <a:r>
              <a:rPr lang="en-US" sz="2400" dirty="0" err="1"/>
              <a:t>tầng</a:t>
            </a:r>
            <a:r>
              <a:rPr lang="en-US" sz="2400" dirty="0"/>
              <a:t> feature learners</a:t>
            </a:r>
          </a:p>
          <a:p>
            <a:endParaRPr lang="en-US" sz="2400" dirty="0"/>
          </a:p>
        </p:txBody>
      </p:sp>
      <p:pic>
        <p:nvPicPr>
          <p:cNvPr id="8" name="Picture 7">
            <a:extLst>
              <a:ext uri="{FF2B5EF4-FFF2-40B4-BE49-F238E27FC236}">
                <a16:creationId xmlns:a16="http://schemas.microsoft.com/office/drawing/2014/main" id="{6D5A9009-8A64-48B3-B108-3C629B5E0F22}"/>
              </a:ext>
            </a:extLst>
          </p:cNvPr>
          <p:cNvPicPr>
            <a:picLocks noChangeAspect="1"/>
          </p:cNvPicPr>
          <p:nvPr/>
        </p:nvPicPr>
        <p:blipFill>
          <a:blip r:embed="rId3"/>
          <a:stretch>
            <a:fillRect/>
          </a:stretch>
        </p:blipFill>
        <p:spPr>
          <a:xfrm>
            <a:off x="3317762" y="2412691"/>
            <a:ext cx="5556476" cy="3766992"/>
          </a:xfrm>
          <a:prstGeom prst="rect">
            <a:avLst/>
          </a:prstGeom>
        </p:spPr>
      </p:pic>
      <p:sp>
        <p:nvSpPr>
          <p:cNvPr id="4" name="Footer Placeholder 3">
            <a:extLst>
              <a:ext uri="{FF2B5EF4-FFF2-40B4-BE49-F238E27FC236}">
                <a16:creationId xmlns:a16="http://schemas.microsoft.com/office/drawing/2014/main" id="{C168C540-1211-4399-B9FB-58CF51BADD2A}"/>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4940562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EXPERIMENTS</a:t>
            </a:r>
            <a:br>
              <a:rPr lang="en-US" dirty="0"/>
            </a:br>
            <a:r>
              <a:rPr lang="en-US" dirty="0"/>
              <a:t>	One-to-one cross-view</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Content Placeholder 2">
            <a:extLst>
              <a:ext uri="{FF2B5EF4-FFF2-40B4-BE49-F238E27FC236}">
                <a16:creationId xmlns:a16="http://schemas.microsoft.com/office/drawing/2014/main" id="{06437CF8-22F0-4B0C-B929-01C458553566}"/>
              </a:ext>
            </a:extLst>
          </p:cNvPr>
          <p:cNvPicPr>
            <a:picLocks noGrp="1" noChangeAspect="1"/>
          </p:cNvPicPr>
          <p:nvPr>
            <p:ph idx="1"/>
          </p:nvPr>
        </p:nvPicPr>
        <p:blipFill>
          <a:blip r:embed="rId3"/>
          <a:stretch>
            <a:fillRect/>
          </a:stretch>
        </p:blipFill>
        <p:spPr>
          <a:xfrm>
            <a:off x="1612291" y="1846263"/>
            <a:ext cx="9874784" cy="4400163"/>
          </a:xfrm>
          <a:prstGeom prst="rect">
            <a:avLst/>
          </a:prstGeom>
        </p:spPr>
      </p:pic>
      <p:sp>
        <p:nvSpPr>
          <p:cNvPr id="4" name="Footer Placeholder 3">
            <a:extLst>
              <a:ext uri="{FF2B5EF4-FFF2-40B4-BE49-F238E27FC236}">
                <a16:creationId xmlns:a16="http://schemas.microsoft.com/office/drawing/2014/main" id="{C168C540-1211-4399-B9FB-58CF51BADD2A}"/>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40421071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EXPERIMENTS</a:t>
            </a:r>
            <a:br>
              <a:rPr lang="en-US" dirty="0"/>
            </a:br>
            <a:r>
              <a:rPr lang="en-US" dirty="0"/>
              <a:t>	Many-to-one cross-view</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168C540-1211-4399-B9FB-58CF51BADD2A}"/>
              </a:ext>
            </a:extLst>
          </p:cNvPr>
          <p:cNvSpPr>
            <a:spLocks noGrp="1"/>
          </p:cNvSpPr>
          <p:nvPr>
            <p:ph type="ftr" sz="quarter" idx="11"/>
          </p:nvPr>
        </p:nvSpPr>
        <p:spPr/>
        <p:txBody>
          <a:bodyPr/>
          <a:lstStyle/>
          <a:p>
            <a:r>
              <a:rPr lang="en-US"/>
              <a:t>Deeply Learned View-Invariant Features for Cross-View Action Recognition</a:t>
            </a:r>
          </a:p>
        </p:txBody>
      </p:sp>
      <p:pic>
        <p:nvPicPr>
          <p:cNvPr id="7" name="Content Placeholder 6">
            <a:extLst>
              <a:ext uri="{FF2B5EF4-FFF2-40B4-BE49-F238E27FC236}">
                <a16:creationId xmlns:a16="http://schemas.microsoft.com/office/drawing/2014/main" id="{D196F42C-A9DC-4F3D-927C-527B8A8D5003}"/>
              </a:ext>
            </a:extLst>
          </p:cNvPr>
          <p:cNvPicPr>
            <a:picLocks noGrp="1" noChangeAspect="1"/>
          </p:cNvPicPr>
          <p:nvPr>
            <p:ph idx="1"/>
          </p:nvPr>
        </p:nvPicPr>
        <p:blipFill>
          <a:blip r:embed="rId3"/>
          <a:stretch>
            <a:fillRect/>
          </a:stretch>
        </p:blipFill>
        <p:spPr>
          <a:xfrm>
            <a:off x="3150939" y="1808941"/>
            <a:ext cx="6571412" cy="4470561"/>
          </a:xfrm>
          <a:prstGeom prst="rect">
            <a:avLst/>
          </a:prstGeom>
        </p:spPr>
      </p:pic>
    </p:spTree>
    <p:extLst>
      <p:ext uri="{BB962C8B-B14F-4D97-AF65-F5344CB8AC3E}">
        <p14:creationId xmlns:p14="http://schemas.microsoft.com/office/powerpoint/2010/main" val="3705543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EXPERIMENTS</a:t>
            </a:r>
            <a:br>
              <a:rPr lang="en-US" dirty="0"/>
            </a:br>
            <a:r>
              <a:rPr lang="en-US" dirty="0"/>
              <a:t>	Cross-Subject/Environment</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168C540-1211-4399-B9FB-58CF51BADD2A}"/>
              </a:ext>
            </a:extLst>
          </p:cNvPr>
          <p:cNvSpPr>
            <a:spLocks noGrp="1"/>
          </p:cNvSpPr>
          <p:nvPr>
            <p:ph type="ftr" sz="quarter" idx="11"/>
          </p:nvPr>
        </p:nvSpPr>
        <p:spPr/>
        <p:txBody>
          <a:bodyPr/>
          <a:lstStyle/>
          <a:p>
            <a:r>
              <a:rPr lang="en-US"/>
              <a:t>Deeply Learned View-Invariant Features for Cross-View Action Recognition</a:t>
            </a:r>
          </a:p>
        </p:txBody>
      </p:sp>
      <p:pic>
        <p:nvPicPr>
          <p:cNvPr id="8" name="Content Placeholder 7">
            <a:extLst>
              <a:ext uri="{FF2B5EF4-FFF2-40B4-BE49-F238E27FC236}">
                <a16:creationId xmlns:a16="http://schemas.microsoft.com/office/drawing/2014/main" id="{E985A4C2-5869-4C77-9E4A-AA7658904D5C}"/>
              </a:ext>
            </a:extLst>
          </p:cNvPr>
          <p:cNvPicPr>
            <a:picLocks noGrp="1" noChangeAspect="1"/>
          </p:cNvPicPr>
          <p:nvPr>
            <p:ph idx="1"/>
          </p:nvPr>
        </p:nvPicPr>
        <p:blipFill>
          <a:blip r:embed="rId3"/>
          <a:stretch>
            <a:fillRect/>
          </a:stretch>
        </p:blipFill>
        <p:spPr>
          <a:xfrm>
            <a:off x="2620443" y="1846263"/>
            <a:ext cx="7775736" cy="4461231"/>
          </a:xfrm>
          <a:prstGeom prst="rect">
            <a:avLst/>
          </a:prstGeom>
        </p:spPr>
      </p:pic>
    </p:spTree>
    <p:extLst>
      <p:ext uri="{BB962C8B-B14F-4D97-AF65-F5344CB8AC3E}">
        <p14:creationId xmlns:p14="http://schemas.microsoft.com/office/powerpoint/2010/main" val="9564878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613D1-4C62-4DBB-940A-45D3412FFD46}"/>
              </a:ext>
            </a:extLst>
          </p:cNvPr>
          <p:cNvSpPr>
            <a:spLocks noGrp="1"/>
          </p:cNvSpPr>
          <p:nvPr>
            <p:ph type="title"/>
          </p:nvPr>
        </p:nvSpPr>
        <p:spPr/>
        <p:txBody>
          <a:bodyPr/>
          <a:lstStyle/>
          <a:p>
            <a:r>
              <a:rPr lang="en-US" dirty="0"/>
              <a:t>My Experience</a:t>
            </a:r>
          </a:p>
        </p:txBody>
      </p:sp>
      <p:sp>
        <p:nvSpPr>
          <p:cNvPr id="3" name="Content Placeholder 2">
            <a:extLst>
              <a:ext uri="{FF2B5EF4-FFF2-40B4-BE49-F238E27FC236}">
                <a16:creationId xmlns:a16="http://schemas.microsoft.com/office/drawing/2014/main" id="{322DE8BE-148A-40F9-AB62-2C4938250FD4}"/>
              </a:ext>
            </a:extLst>
          </p:cNvPr>
          <p:cNvSpPr>
            <a:spLocks noGrp="1"/>
          </p:cNvSpPr>
          <p:nvPr>
            <p:ph idx="1"/>
          </p:nvPr>
        </p:nvSpPr>
        <p:spPr/>
        <p:txBody>
          <a:bodyPr>
            <a:normAutofit/>
          </a:bodyPr>
          <a:lstStyle/>
          <a:p>
            <a:pPr>
              <a:buFont typeface="Arial" panose="020B0604020202020204" pitchFamily="34" charset="0"/>
              <a:buChar char="•"/>
            </a:pPr>
            <a:r>
              <a:rPr lang="en-US" sz="2400" dirty="0"/>
              <a:t> </a:t>
            </a:r>
            <a:r>
              <a:rPr lang="en-US" sz="2400" dirty="0" err="1"/>
              <a:t>Kỹ</a:t>
            </a:r>
            <a:r>
              <a:rPr lang="en-US" sz="2400" dirty="0"/>
              <a:t> </a:t>
            </a:r>
            <a:r>
              <a:rPr lang="en-US" sz="2400" dirty="0" err="1"/>
              <a:t>thuật</a:t>
            </a:r>
            <a:r>
              <a:rPr lang="en-US" sz="2400" dirty="0"/>
              <a:t> </a:t>
            </a:r>
            <a:r>
              <a:rPr lang="en-US" sz="2400" dirty="0" err="1"/>
              <a:t>tạo</a:t>
            </a:r>
            <a:r>
              <a:rPr lang="en-US" sz="2400" dirty="0"/>
              <a:t> View-Invariant Features </a:t>
            </a:r>
            <a:r>
              <a:rPr lang="en-US" sz="2400" dirty="0" err="1"/>
              <a:t>sử</a:t>
            </a:r>
            <a:r>
              <a:rPr lang="en-US" sz="2400" dirty="0"/>
              <a:t> </a:t>
            </a:r>
            <a:r>
              <a:rPr lang="en-US" sz="2400" dirty="0" err="1"/>
              <a:t>dụng</a:t>
            </a:r>
            <a:r>
              <a:rPr lang="en-US" sz="2400" dirty="0"/>
              <a:t> </a:t>
            </a:r>
            <a:r>
              <a:rPr lang="en-US" sz="2400" dirty="0" err="1"/>
              <a:t>mạng</a:t>
            </a:r>
            <a:r>
              <a:rPr lang="en-US" sz="2400" dirty="0"/>
              <a:t> neural </a:t>
            </a:r>
            <a:r>
              <a:rPr lang="en-US" sz="2400" dirty="0" err="1"/>
              <a:t>đem</a:t>
            </a:r>
            <a:r>
              <a:rPr lang="en-US" sz="2400" dirty="0"/>
              <a:t> </a:t>
            </a:r>
            <a:r>
              <a:rPr lang="en-US" sz="2400" dirty="0" err="1"/>
              <a:t>lại</a:t>
            </a:r>
            <a:r>
              <a:rPr lang="en-US" sz="2400" dirty="0"/>
              <a:t> </a:t>
            </a:r>
            <a:r>
              <a:rPr lang="en-US" sz="2400" dirty="0" err="1"/>
              <a:t>hiệu</a:t>
            </a:r>
            <a:r>
              <a:rPr lang="en-US" sz="2400" dirty="0"/>
              <a:t> </a:t>
            </a:r>
            <a:r>
              <a:rPr lang="en-US" sz="2400" dirty="0" err="1"/>
              <a:t>quả</a:t>
            </a:r>
            <a:r>
              <a:rPr lang="en-US" sz="2400" dirty="0"/>
              <a:t> </a:t>
            </a:r>
            <a:r>
              <a:rPr lang="en-US" sz="2400" dirty="0" err="1"/>
              <a:t>cao</a:t>
            </a:r>
            <a:r>
              <a:rPr lang="en-US" sz="2400" dirty="0"/>
              <a:t> </a:t>
            </a:r>
            <a:r>
              <a:rPr lang="en-US" sz="2400" dirty="0" err="1"/>
              <a:t>nhất</a:t>
            </a:r>
            <a:endParaRPr lang="en-US" sz="2400" dirty="0"/>
          </a:p>
          <a:p>
            <a:pPr>
              <a:buFont typeface="Arial" panose="020B0604020202020204" pitchFamily="34" charset="0"/>
              <a:buChar char="•"/>
            </a:pPr>
            <a:r>
              <a:rPr lang="en-US" sz="2400" dirty="0"/>
              <a:t> </a:t>
            </a:r>
            <a:r>
              <a:rPr lang="en-US" sz="2400" dirty="0" err="1"/>
              <a:t>Khi</a:t>
            </a:r>
            <a:r>
              <a:rPr lang="en-US" sz="2400" dirty="0"/>
              <a:t> </a:t>
            </a:r>
            <a:r>
              <a:rPr lang="en-US" sz="2400" dirty="0" err="1"/>
              <a:t>xây</a:t>
            </a:r>
            <a:r>
              <a:rPr lang="en-US" sz="2400" dirty="0"/>
              <a:t> </a:t>
            </a:r>
            <a:r>
              <a:rPr lang="en-US" sz="2400" dirty="0" err="1"/>
              <a:t>dựng</a:t>
            </a:r>
            <a:r>
              <a:rPr lang="en-US" sz="2400" dirty="0"/>
              <a:t> feature </a:t>
            </a:r>
            <a:r>
              <a:rPr lang="en-US" sz="2400" dirty="0" err="1"/>
              <a:t>cần</a:t>
            </a:r>
            <a:r>
              <a:rPr lang="en-US" sz="2400" dirty="0"/>
              <a:t> </a:t>
            </a:r>
            <a:r>
              <a:rPr lang="en-US" sz="2400" dirty="0" err="1"/>
              <a:t>chú</a:t>
            </a:r>
            <a:r>
              <a:rPr lang="en-US" sz="2400" dirty="0"/>
              <a:t> ý </a:t>
            </a:r>
            <a:r>
              <a:rPr lang="en-US" sz="2400" dirty="0" err="1"/>
              <a:t>trọng</a:t>
            </a:r>
            <a:r>
              <a:rPr lang="en-US" sz="2400" dirty="0"/>
              <a:t> </a:t>
            </a:r>
            <a:r>
              <a:rPr lang="en-US" sz="2400" dirty="0" err="1"/>
              <a:t>số</a:t>
            </a:r>
            <a:r>
              <a:rPr lang="en-US" sz="2400" dirty="0"/>
              <a:t> </a:t>
            </a:r>
            <a:r>
              <a:rPr lang="en-US" sz="2400" dirty="0" err="1"/>
              <a:t>giữa</a:t>
            </a:r>
            <a:r>
              <a:rPr lang="en-US" sz="2400" dirty="0"/>
              <a:t> </a:t>
            </a:r>
            <a:r>
              <a:rPr lang="en-US" sz="2400" dirty="0" err="1"/>
              <a:t>các</a:t>
            </a:r>
            <a:r>
              <a:rPr lang="en-US" sz="2400" dirty="0"/>
              <a:t> view</a:t>
            </a:r>
          </a:p>
          <a:p>
            <a:pPr>
              <a:buFont typeface="Arial" panose="020B0604020202020204" pitchFamily="34" charset="0"/>
              <a:buChar char="•"/>
            </a:pPr>
            <a:r>
              <a:rPr lang="en-US" sz="2400" dirty="0"/>
              <a:t> </a:t>
            </a:r>
            <a:r>
              <a:rPr lang="en-US" sz="2400" dirty="0" err="1"/>
              <a:t>Mạng</a:t>
            </a:r>
            <a:r>
              <a:rPr lang="en-US" sz="2400" dirty="0"/>
              <a:t> neural </a:t>
            </a:r>
            <a:r>
              <a:rPr lang="en-US" sz="2400" dirty="0" err="1"/>
              <a:t>trong</a:t>
            </a:r>
            <a:r>
              <a:rPr lang="en-US" sz="2400" dirty="0"/>
              <a:t> </a:t>
            </a:r>
            <a:r>
              <a:rPr lang="en-US" sz="2400" dirty="0" err="1"/>
              <a:t>các</a:t>
            </a:r>
            <a:r>
              <a:rPr lang="en-US" sz="2400" dirty="0"/>
              <a:t> </a:t>
            </a:r>
            <a:r>
              <a:rPr lang="en-US" sz="2400" dirty="0" err="1"/>
              <a:t>phương</a:t>
            </a:r>
            <a:r>
              <a:rPr lang="en-US" sz="2400" dirty="0"/>
              <a:t> </a:t>
            </a:r>
            <a:r>
              <a:rPr lang="en-US" sz="2400" dirty="0" err="1"/>
              <a:t>pháp</a:t>
            </a:r>
            <a:r>
              <a:rPr lang="en-US" sz="2400" dirty="0"/>
              <a:t> </a:t>
            </a:r>
            <a:r>
              <a:rPr lang="en-US" sz="2400" dirty="0" err="1"/>
              <a:t>trên</a:t>
            </a:r>
            <a:r>
              <a:rPr lang="en-US" sz="2400" dirty="0"/>
              <a:t> </a:t>
            </a:r>
            <a:r>
              <a:rPr lang="en-US" sz="2400" dirty="0" err="1"/>
              <a:t>đều</a:t>
            </a:r>
            <a:r>
              <a:rPr lang="en-US" sz="2400" dirty="0"/>
              <a:t> </a:t>
            </a:r>
            <a:r>
              <a:rPr lang="en-US" sz="2400" dirty="0" err="1"/>
              <a:t>là</a:t>
            </a:r>
            <a:r>
              <a:rPr lang="en-US" sz="2400" dirty="0"/>
              <a:t> FC </a:t>
            </a:r>
            <a:r>
              <a:rPr lang="en-US" sz="2400" dirty="0" err="1"/>
              <a:t>với</a:t>
            </a:r>
            <a:r>
              <a:rPr lang="en-US" sz="2400" dirty="0"/>
              <a:t> </a:t>
            </a:r>
            <a:r>
              <a:rPr lang="en-US" sz="2400" dirty="0" err="1"/>
              <a:t>số</a:t>
            </a:r>
            <a:r>
              <a:rPr lang="en-US" sz="2400" dirty="0"/>
              <a:t> layer </a:t>
            </a:r>
            <a:r>
              <a:rPr lang="en-US" sz="2400" dirty="0" err="1"/>
              <a:t>thấp</a:t>
            </a:r>
            <a:r>
              <a:rPr lang="en-US" sz="2400" dirty="0"/>
              <a:t> (so </a:t>
            </a:r>
            <a:r>
              <a:rPr lang="en-US" sz="2400" dirty="0" err="1"/>
              <a:t>với</a:t>
            </a:r>
            <a:r>
              <a:rPr lang="en-US" sz="2400" dirty="0"/>
              <a:t> </a:t>
            </a:r>
            <a:r>
              <a:rPr lang="en-US" sz="2400" dirty="0" err="1"/>
              <a:t>các</a:t>
            </a:r>
            <a:r>
              <a:rPr lang="en-US" sz="2400" dirty="0"/>
              <a:t> </a:t>
            </a:r>
            <a:r>
              <a:rPr lang="en-US" sz="2400" dirty="0" err="1"/>
              <a:t>kiến</a:t>
            </a:r>
            <a:r>
              <a:rPr lang="en-US" sz="2400" dirty="0"/>
              <a:t> </a:t>
            </a:r>
            <a:r>
              <a:rPr lang="en-US" sz="2400" dirty="0" err="1"/>
              <a:t>trúc</a:t>
            </a:r>
            <a:r>
              <a:rPr lang="en-US" sz="2400" dirty="0"/>
              <a:t> </a:t>
            </a:r>
            <a:r>
              <a:rPr lang="en-US" sz="2400" dirty="0" err="1"/>
              <a:t>mạng</a:t>
            </a:r>
            <a:r>
              <a:rPr lang="en-US" sz="2400" dirty="0"/>
              <a:t> </a:t>
            </a:r>
            <a:r>
              <a:rPr lang="en-US" sz="2400" dirty="0" err="1"/>
              <a:t>như</a:t>
            </a:r>
            <a:r>
              <a:rPr lang="en-US" sz="2400" dirty="0"/>
              <a:t> VGG, Google net, …)</a:t>
            </a:r>
          </a:p>
          <a:p>
            <a:pPr>
              <a:buFont typeface="Arial" panose="020B0604020202020204" pitchFamily="34" charset="0"/>
              <a:buChar char="•"/>
            </a:pPr>
            <a:r>
              <a:rPr lang="en-US" sz="2400" dirty="0"/>
              <a:t> </a:t>
            </a:r>
            <a:r>
              <a:rPr lang="en-US" sz="2400" dirty="0" err="1"/>
              <a:t>Các</a:t>
            </a:r>
            <a:r>
              <a:rPr lang="en-US" sz="2400" dirty="0"/>
              <a:t> frame </a:t>
            </a:r>
            <a:r>
              <a:rPr lang="en-US" sz="2400" dirty="0" err="1"/>
              <a:t>của</a:t>
            </a:r>
            <a:r>
              <a:rPr lang="en-US" sz="2400" dirty="0"/>
              <a:t> video </a:t>
            </a:r>
            <a:r>
              <a:rPr lang="en-US" sz="2400" dirty="0" err="1"/>
              <a:t>được</a:t>
            </a:r>
            <a:r>
              <a:rPr lang="en-US" sz="2400" dirty="0"/>
              <a:t> feed </a:t>
            </a:r>
            <a:r>
              <a:rPr lang="en-US" sz="2400" dirty="0" err="1"/>
              <a:t>lần</a:t>
            </a:r>
            <a:r>
              <a:rPr lang="en-US" sz="2400" dirty="0"/>
              <a:t> </a:t>
            </a:r>
            <a:r>
              <a:rPr lang="en-US" sz="2400" dirty="0" err="1"/>
              <a:t>lượt</a:t>
            </a:r>
            <a:r>
              <a:rPr lang="en-US" sz="2400" dirty="0"/>
              <a:t> </a:t>
            </a:r>
            <a:r>
              <a:rPr lang="en-US" sz="2400" dirty="0" err="1"/>
              <a:t>vào</a:t>
            </a:r>
            <a:r>
              <a:rPr lang="en-US" sz="2400" dirty="0"/>
              <a:t> </a:t>
            </a:r>
            <a:r>
              <a:rPr lang="en-US" sz="2400" dirty="0" err="1"/>
              <a:t>mạng</a:t>
            </a:r>
            <a:r>
              <a:rPr lang="en-US" sz="2400" dirty="0"/>
              <a:t> =&gt; </a:t>
            </a:r>
            <a:r>
              <a:rPr lang="en-US" sz="2400" dirty="0" err="1"/>
              <a:t>không</a:t>
            </a:r>
            <a:r>
              <a:rPr lang="en-US" sz="2400" dirty="0"/>
              <a:t> </a:t>
            </a:r>
            <a:r>
              <a:rPr lang="en-US" sz="2400" dirty="0" err="1"/>
              <a:t>tách</a:t>
            </a:r>
            <a:r>
              <a:rPr lang="en-US" sz="2400" dirty="0"/>
              <a:t> </a:t>
            </a:r>
            <a:r>
              <a:rPr lang="en-US" sz="2400" dirty="0" err="1"/>
              <a:t>được</a:t>
            </a:r>
            <a:r>
              <a:rPr lang="en-US" sz="2400" dirty="0"/>
              <a:t> temporal information</a:t>
            </a:r>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3754442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349165"/>
            <a:ext cx="7222108" cy="707886"/>
          </a:xfrm>
          <a:prstGeom prst="rect">
            <a:avLst/>
          </a:prstGeom>
          <a:noFill/>
        </p:spPr>
        <p:txBody>
          <a:bodyPr wrap="square" rtlCol="0">
            <a:spAutoFit/>
          </a:bodyPr>
          <a:lstStyle/>
          <a:p>
            <a:pPr algn="ctr"/>
            <a:r>
              <a:rPr lang="en-US" sz="4000" b="1" dirty="0">
                <a:solidFill>
                  <a:srgbClr val="FF0000"/>
                </a:solidFill>
              </a:rPr>
              <a:t>Holistic Representation</a:t>
            </a:r>
          </a:p>
        </p:txBody>
      </p:sp>
      <p:sp>
        <p:nvSpPr>
          <p:cNvPr id="8" name="TextBox 7">
            <a:extLst>
              <a:ext uri="{FF2B5EF4-FFF2-40B4-BE49-F238E27FC236}">
                <a16:creationId xmlns:a16="http://schemas.microsoft.com/office/drawing/2014/main" id="{1AB7EE65-D8C0-4206-903B-E23F50B667B4}"/>
              </a:ext>
            </a:extLst>
          </p:cNvPr>
          <p:cNvSpPr txBox="1"/>
          <p:nvPr/>
        </p:nvSpPr>
        <p:spPr>
          <a:xfrm>
            <a:off x="640933" y="2018447"/>
            <a:ext cx="11101092" cy="2246769"/>
          </a:xfrm>
          <a:prstGeom prst="rect">
            <a:avLst/>
          </a:prstGeom>
          <a:noFill/>
        </p:spPr>
        <p:txBody>
          <a:bodyPr wrap="square" rtlCol="0">
            <a:spAutoFit/>
          </a:bodyPr>
          <a:lstStyle/>
          <a:p>
            <a:pPr marL="571500" indent="-571500">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MEI (Motion Energy Image): </a:t>
            </a:r>
            <a:r>
              <a:rPr lang="en-US" sz="3500" dirty="0" err="1">
                <a:latin typeface="Times New Roman" panose="02020603050405020304" pitchFamily="18" charset="0"/>
                <a:cs typeface="Times New Roman" panose="02020603050405020304" pitchFamily="18" charset="0"/>
              </a:rPr>
              <a:t>diễn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tả</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khi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nào</a:t>
            </a:r>
            <a:r>
              <a:rPr lang="en-US" sz="3500" dirty="0">
                <a:latin typeface="Times New Roman" panose="02020603050405020304" pitchFamily="18" charset="0"/>
                <a:cs typeface="Times New Roman" panose="02020603050405020304" pitchFamily="18" charset="0"/>
              </a:rPr>
              <a:t> có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xảy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ra</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trong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một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chuỗi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ảnh</a:t>
            </a:r>
            <a:r>
              <a:rPr lang="en-US" sz="35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MHI (Motion History Image): có </a:t>
            </a:r>
            <a:r>
              <a:rPr lang="en-US" sz="3500" dirty="0" err="1">
                <a:latin typeface="Times New Roman" panose="02020603050405020304" pitchFamily="18" charset="0"/>
                <a:cs typeface="Times New Roman" panose="02020603050405020304" pitchFamily="18" charset="0"/>
              </a:rPr>
              <a:t>thể</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diễn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tả</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đối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tượng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chuyển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như</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thế</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nào</a:t>
            </a:r>
            <a:r>
              <a:rPr lang="en-US" sz="35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810743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D070B1-E8F9-4A63-A3ED-4C31806AA15B}"/>
              </a:ext>
            </a:extLst>
          </p:cNvPr>
          <p:cNvSpPr>
            <a:spLocks noGrp="1"/>
          </p:cNvSpPr>
          <p:nvPr>
            <p:ph type="ftr" sz="quarter" idx="11"/>
          </p:nvPr>
        </p:nvSpPr>
        <p:spPr/>
        <p:txBody>
          <a:bodyPr/>
          <a:lstStyle/>
          <a:p>
            <a:r>
              <a:rPr lang="en-US" dirty="0">
                <a:solidFill>
                  <a:schemeClr val="tx1"/>
                </a:solidFill>
              </a:rPr>
              <a:t>HỆ CƠ SỞ DỮ LIỆU ĐA PHƯƠNG TIỆN</a:t>
            </a:r>
          </a:p>
        </p:txBody>
      </p:sp>
      <p:sp>
        <p:nvSpPr>
          <p:cNvPr id="6" name="Slide Number Placeholder 5">
            <a:extLst>
              <a:ext uri="{FF2B5EF4-FFF2-40B4-BE49-F238E27FC236}">
                <a16:creationId xmlns:a16="http://schemas.microsoft.com/office/drawing/2014/main" id="{B363F826-D95F-4F9E-9D27-4DACBF648E03}"/>
              </a:ext>
            </a:extLst>
          </p:cNvPr>
          <p:cNvSpPr>
            <a:spLocks noGrp="1"/>
          </p:cNvSpPr>
          <p:nvPr>
            <p:ph type="sldNum" sz="quarter" idx="12"/>
          </p:nvPr>
        </p:nvSpPr>
        <p:spPr/>
        <p:txBody>
          <a:bodyPr/>
          <a:lstStyle/>
          <a:p>
            <a:fld id="{0CEF03F3-FA98-4564-A889-A9B57048A973}" type="slidenum">
              <a:rPr lang="en-US" smtClean="0"/>
              <a:t>110</a:t>
            </a:fld>
            <a:endParaRPr lang="en-US"/>
          </a:p>
        </p:txBody>
      </p:sp>
      <p:sp>
        <p:nvSpPr>
          <p:cNvPr id="7" name="Rectangle 6">
            <a:extLst>
              <a:ext uri="{FF2B5EF4-FFF2-40B4-BE49-F238E27FC236}">
                <a16:creationId xmlns:a16="http://schemas.microsoft.com/office/drawing/2014/main" id="{5F1E7F2D-B621-4D1A-B5D8-E03C5270F2CF}"/>
              </a:ext>
            </a:extLst>
          </p:cNvPr>
          <p:cNvSpPr/>
          <p:nvPr/>
        </p:nvSpPr>
        <p:spPr>
          <a:xfrm>
            <a:off x="2391946" y="2967335"/>
            <a:ext cx="7408118" cy="1200329"/>
          </a:xfrm>
          <a:prstGeom prst="rect">
            <a:avLst/>
          </a:prstGeom>
          <a:noFill/>
        </p:spPr>
        <p:txBody>
          <a:bodyPr wrap="none" lIns="91440" tIns="45720" rIns="91440" bIns="45720">
            <a:spAutoFit/>
          </a:bodyPr>
          <a:lstStyle/>
          <a:p>
            <a:pPr algn="ctr"/>
            <a:r>
              <a:rPr lang="en-US"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cs typeface="Times New Roman" panose="02020603050405020304" pitchFamily="18" charset="0"/>
              </a:rPr>
              <a:t>Thank for watching!</a:t>
            </a:r>
            <a:endParaRPr 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cs typeface="Times New Roman" panose="02020603050405020304" pitchFamily="18" charset="0"/>
            </a:endParaRPr>
          </a:p>
        </p:txBody>
      </p:sp>
    </p:spTree>
    <p:extLst>
      <p:ext uri="{BB962C8B-B14F-4D97-AF65-F5344CB8AC3E}">
        <p14:creationId xmlns:p14="http://schemas.microsoft.com/office/powerpoint/2010/main" val="3747076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713574"/>
            <a:ext cx="7222108" cy="707886"/>
          </a:xfrm>
          <a:prstGeom prst="rect">
            <a:avLst/>
          </a:prstGeom>
          <a:noFill/>
        </p:spPr>
        <p:txBody>
          <a:bodyPr wrap="square" rtlCol="0">
            <a:spAutoFit/>
          </a:bodyPr>
          <a:lstStyle/>
          <a:p>
            <a:pPr algn="ctr"/>
            <a:r>
              <a:rPr lang="en-US" sz="4000" b="1" dirty="0">
                <a:solidFill>
                  <a:srgbClr val="FF0000"/>
                </a:solidFill>
              </a:rPr>
              <a:t>MEI</a:t>
            </a:r>
          </a:p>
        </p:txBody>
      </p:sp>
      <p:sp>
        <p:nvSpPr>
          <p:cNvPr id="8" name="TextBox 7">
            <a:extLst>
              <a:ext uri="{FF2B5EF4-FFF2-40B4-BE49-F238E27FC236}">
                <a16:creationId xmlns:a16="http://schemas.microsoft.com/office/drawing/2014/main" id="{1AB7EE65-D8C0-4206-903B-E23F50B667B4}"/>
              </a:ext>
            </a:extLst>
          </p:cNvPr>
          <p:cNvSpPr txBox="1"/>
          <p:nvPr/>
        </p:nvSpPr>
        <p:spPr>
          <a:xfrm>
            <a:off x="640933" y="1749988"/>
            <a:ext cx="11101092" cy="630942"/>
          </a:xfrm>
          <a:prstGeom prst="rect">
            <a:avLst/>
          </a:prstGeom>
          <a:noFill/>
        </p:spPr>
        <p:txBody>
          <a:bodyPr wrap="square" rtlCol="0">
            <a:spAutoFit/>
          </a:bodyPr>
          <a:lstStyle/>
          <a:p>
            <a:pPr marL="571500" indent="-571500">
              <a:buFont typeface="Arial" panose="020B0604020202020204" pitchFamily="34" charset="0"/>
              <a:buChar char="•"/>
            </a:pPr>
            <a:r>
              <a:rPr lang="en-US" sz="3500" dirty="0">
                <a:solidFill>
                  <a:schemeClr val="accent1"/>
                </a:solidFill>
                <a:latin typeface="Times New Roman" panose="02020603050405020304" pitchFamily="18" charset="0"/>
                <a:cs typeface="Times New Roman" panose="02020603050405020304" pitchFamily="18" charset="0"/>
              </a:rPr>
              <a:t>Video là </a:t>
            </a:r>
            <a:r>
              <a:rPr lang="en-US" sz="3500" dirty="0" err="1">
                <a:solidFill>
                  <a:schemeClr val="accent1"/>
                </a:solidFill>
                <a:latin typeface="Times New Roman" panose="02020603050405020304" pitchFamily="18" charset="0"/>
                <a:cs typeface="Times New Roman" panose="02020603050405020304" pitchFamily="18" charset="0"/>
              </a:rPr>
              <a:t>một</a:t>
            </a:r>
            <a:r>
              <a:rPr lang="en-US" sz="3500" dirty="0">
                <a:solidFill>
                  <a:schemeClr val="accent1"/>
                </a:solidFill>
                <a:latin typeface="Times New Roman" panose="02020603050405020304" pitchFamily="18" charset="0"/>
                <a:cs typeface="Times New Roman" panose="02020603050405020304" pitchFamily="18" charset="0"/>
              </a:rPr>
              <a:t> </a:t>
            </a:r>
            <a:r>
              <a:rPr lang="en-US" sz="3500" dirty="0" err="1">
                <a:solidFill>
                  <a:schemeClr val="accent1"/>
                </a:solidFill>
                <a:latin typeface="Times New Roman" panose="02020603050405020304" pitchFamily="18" charset="0"/>
                <a:cs typeface="Times New Roman" panose="02020603050405020304" pitchFamily="18" charset="0"/>
              </a:rPr>
              <a:t>chuỗi</a:t>
            </a:r>
            <a:r>
              <a:rPr lang="en-US" sz="3500" dirty="0">
                <a:solidFill>
                  <a:schemeClr val="accent1"/>
                </a:solidFill>
                <a:latin typeface="Times New Roman" panose="02020603050405020304" pitchFamily="18" charset="0"/>
                <a:cs typeface="Times New Roman" panose="02020603050405020304" pitchFamily="18" charset="0"/>
              </a:rPr>
              <a:t> </a:t>
            </a:r>
            <a:r>
              <a:rPr lang="en-US" sz="3500" dirty="0" err="1">
                <a:solidFill>
                  <a:schemeClr val="accent1"/>
                </a:solidFill>
                <a:latin typeface="Times New Roman" panose="02020603050405020304" pitchFamily="18" charset="0"/>
                <a:cs typeface="Times New Roman" panose="02020603050405020304" pitchFamily="18" charset="0"/>
              </a:rPr>
              <a:t>các</a:t>
            </a:r>
            <a:r>
              <a:rPr lang="en-US" sz="3500" dirty="0">
                <a:solidFill>
                  <a:schemeClr val="accent1"/>
                </a:solidFill>
                <a:latin typeface="Times New Roman" panose="02020603050405020304" pitchFamily="18" charset="0"/>
                <a:cs typeface="Times New Roman" panose="02020603050405020304" pitchFamily="18" charset="0"/>
              </a:rPr>
              <a:t> frame </a:t>
            </a:r>
            <a:r>
              <a:rPr lang="en-US" sz="3500" dirty="0" err="1">
                <a:solidFill>
                  <a:schemeClr val="accent1"/>
                </a:solidFill>
                <a:latin typeface="Times New Roman" panose="02020603050405020304" pitchFamily="18" charset="0"/>
                <a:cs typeface="Times New Roman" panose="02020603050405020304" pitchFamily="18" charset="0"/>
              </a:rPr>
              <a:t>theo</a:t>
            </a:r>
            <a:r>
              <a:rPr lang="en-US" sz="3500" dirty="0">
                <a:solidFill>
                  <a:schemeClr val="accent1"/>
                </a:solidFill>
                <a:latin typeface="Times New Roman" panose="02020603050405020304" pitchFamily="18" charset="0"/>
                <a:cs typeface="Times New Roman" panose="02020603050405020304" pitchFamily="18" charset="0"/>
              </a:rPr>
              <a:t> thời </a:t>
            </a:r>
            <a:r>
              <a:rPr lang="en-US" sz="3500" dirty="0" err="1">
                <a:solidFill>
                  <a:schemeClr val="accent1"/>
                </a:solidFill>
                <a:latin typeface="Times New Roman" panose="02020603050405020304" pitchFamily="18" charset="0"/>
                <a:cs typeface="Times New Roman" panose="02020603050405020304" pitchFamily="18" charset="0"/>
              </a:rPr>
              <a:t>gian</a:t>
            </a:r>
            <a:r>
              <a:rPr lang="en-US" sz="3500" dirty="0">
                <a:solidFill>
                  <a:schemeClr val="accent1"/>
                </a:solidFill>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87" y="2830928"/>
            <a:ext cx="4953000" cy="2971800"/>
          </a:xfrm>
          <a:prstGeom prst="rect">
            <a:avLst/>
          </a:prstGeom>
        </p:spPr>
      </p:pic>
    </p:spTree>
    <p:extLst>
      <p:ext uri="{BB962C8B-B14F-4D97-AF65-F5344CB8AC3E}">
        <p14:creationId xmlns:p14="http://schemas.microsoft.com/office/powerpoint/2010/main" val="3119397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743267"/>
            <a:ext cx="7222108" cy="707886"/>
          </a:xfrm>
          <a:prstGeom prst="rect">
            <a:avLst/>
          </a:prstGeom>
          <a:noFill/>
        </p:spPr>
        <p:txBody>
          <a:bodyPr wrap="square" rtlCol="0">
            <a:spAutoFit/>
          </a:bodyPr>
          <a:lstStyle/>
          <a:p>
            <a:pPr algn="ctr"/>
            <a:r>
              <a:rPr lang="en-US" sz="4000" b="1" dirty="0">
                <a:solidFill>
                  <a:srgbClr val="FF0000"/>
                </a:solidFill>
              </a:rPr>
              <a:t>MEI</a:t>
            </a:r>
          </a:p>
        </p:txBody>
      </p:sp>
      <p:sp>
        <p:nvSpPr>
          <p:cNvPr id="8" name="TextBox 7">
            <a:extLst>
              <a:ext uri="{FF2B5EF4-FFF2-40B4-BE49-F238E27FC236}">
                <a16:creationId xmlns:a16="http://schemas.microsoft.com/office/drawing/2014/main" id="{1AB7EE65-D8C0-4206-903B-E23F50B667B4}"/>
              </a:ext>
            </a:extLst>
          </p:cNvPr>
          <p:cNvSpPr txBox="1"/>
          <p:nvPr/>
        </p:nvSpPr>
        <p:spPr>
          <a:xfrm>
            <a:off x="640933" y="1860342"/>
            <a:ext cx="11101092" cy="1015663"/>
          </a:xfrm>
          <a:prstGeom prst="rect">
            <a:avLst/>
          </a:prstGeom>
          <a:noFill/>
        </p:spPr>
        <p:txBody>
          <a:bodyPr wrap="square" rtlCol="0">
            <a:spAutoFit/>
          </a:bodyPr>
          <a:lstStyle/>
          <a:p>
            <a:pPr marL="571500" indent="-57150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Là </a:t>
            </a:r>
            <a:r>
              <a:rPr lang="en-US" sz="3000" dirty="0" err="1">
                <a:latin typeface="Times New Roman" panose="02020603050405020304" pitchFamily="18" charset="0"/>
                <a:cs typeface="Times New Roman" panose="02020603050405020304" pitchFamily="18" charset="0"/>
              </a:rPr>
              <a:t>một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ảnh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nhị</a:t>
            </a:r>
            <a:r>
              <a:rPr lang="en-US" sz="3000" dirty="0">
                <a:latin typeface="Times New Roman" panose="02020603050405020304" pitchFamily="18" charset="0"/>
                <a:cs typeface="Times New Roman" panose="02020603050405020304" pitchFamily="18" charset="0"/>
              </a:rPr>
              <a:t> phân </a:t>
            </a:r>
            <a:r>
              <a:rPr lang="en-US" sz="3000" dirty="0" err="1">
                <a:latin typeface="Times New Roman" panose="02020603050405020304" pitchFamily="18" charset="0"/>
                <a:cs typeface="Times New Roman" panose="02020603050405020304" pitchFamily="18" charset="0"/>
              </a:rPr>
              <a:t>mô</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nơi</a:t>
            </a:r>
            <a:r>
              <a:rPr lang="en-US" sz="3000" dirty="0">
                <a:latin typeface="Times New Roman" panose="02020603050405020304" pitchFamily="18" charset="0"/>
                <a:cs typeface="Times New Roman" panose="02020603050405020304" pitchFamily="18" charset="0"/>
              </a:rPr>
              <a:t> nào có </a:t>
            </a:r>
            <a:r>
              <a:rPr lang="en-US" sz="3000" dirty="0" err="1">
                <a:latin typeface="Times New Roman" panose="02020603050405020304" pitchFamily="18" charset="0"/>
                <a:cs typeface="Times New Roman" panose="02020603050405020304" pitchFamily="18" charset="0"/>
              </a:rPr>
              <a:t>hành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động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xảy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ra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tại</a:t>
            </a:r>
            <a:r>
              <a:rPr lang="en-US" sz="3000" dirty="0">
                <a:latin typeface="Times New Roman" panose="02020603050405020304" pitchFamily="18" charset="0"/>
                <a:cs typeface="Times New Roman" panose="02020603050405020304" pitchFamily="18" charset="0"/>
              </a:rPr>
              <a:t> thời </a:t>
            </a:r>
            <a:r>
              <a:rPr lang="en-US" sz="3000" dirty="0" err="1">
                <a:latin typeface="Times New Roman" panose="02020603050405020304" pitchFamily="18" charset="0"/>
                <a:cs typeface="Times New Roman" panose="02020603050405020304" pitchFamily="18" charset="0"/>
              </a:rPr>
              <a:t>điểm</a:t>
            </a:r>
            <a:r>
              <a:rPr lang="en-US" sz="3000" dirty="0">
                <a:latin typeface="Times New Roman" panose="02020603050405020304" pitchFamily="18" charset="0"/>
                <a:cs typeface="Times New Roman" panose="02020603050405020304" pitchFamily="18" charset="0"/>
              </a:rPr>
              <a:t> t và được </a:t>
            </a:r>
            <a:r>
              <a:rPr lang="en-US" sz="3000" dirty="0" err="1">
                <a:latin typeface="Times New Roman" panose="02020603050405020304" pitchFamily="18" charset="0"/>
                <a:cs typeface="Times New Roman" panose="02020603050405020304" pitchFamily="18" charset="0"/>
              </a:rPr>
              <a:t>xác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định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với</a:t>
            </a:r>
            <a:r>
              <a:rPr lang="en-US" sz="3000" dirty="0">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6" y="2876005"/>
            <a:ext cx="8055427" cy="1280345"/>
          </a:xfrm>
          <a:prstGeom prst="rect">
            <a:avLst/>
          </a:prstGeom>
        </p:spPr>
      </p:pic>
      <p:sp>
        <p:nvSpPr>
          <p:cNvPr id="9" name="TextBox 8">
            <a:extLst>
              <a:ext uri="{FF2B5EF4-FFF2-40B4-BE49-F238E27FC236}">
                <a16:creationId xmlns:a16="http://schemas.microsoft.com/office/drawing/2014/main" id="{1AB7EE65-D8C0-4206-903B-E23F50B667B4}"/>
              </a:ext>
            </a:extLst>
          </p:cNvPr>
          <p:cNvSpPr txBox="1"/>
          <p:nvPr/>
        </p:nvSpPr>
        <p:spPr>
          <a:xfrm>
            <a:off x="640933" y="4402270"/>
            <a:ext cx="11101092" cy="1938992"/>
          </a:xfrm>
          <a:prstGeom prst="rect">
            <a:avLst/>
          </a:prstGeom>
          <a:noFill/>
        </p:spPr>
        <p:txBody>
          <a:bodyPr wrap="square" rtlCol="0">
            <a:spAutoFit/>
          </a:bodyPr>
          <a:lstStyle/>
          <a:p>
            <a:pPr marL="571500" indent="-57150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D(x, y, t) là </a:t>
            </a:r>
            <a:r>
              <a:rPr lang="en-US" sz="3000" dirty="0" err="1">
                <a:latin typeface="Times New Roman" panose="02020603050405020304" pitchFamily="18" charset="0"/>
                <a:cs typeface="Times New Roman" panose="02020603050405020304" pitchFamily="18" charset="0"/>
              </a:rPr>
              <a:t>ảnh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nhị</a:t>
            </a:r>
            <a:r>
              <a:rPr lang="en-US" sz="3000" dirty="0">
                <a:latin typeface="Times New Roman" panose="02020603050405020304" pitchFamily="18" charset="0"/>
                <a:cs typeface="Times New Roman" panose="02020603050405020304" pitchFamily="18" charset="0"/>
              </a:rPr>
              <a:t> phân </a:t>
            </a:r>
            <a:r>
              <a:rPr lang="en-US" sz="3000" dirty="0" err="1">
                <a:latin typeface="Times New Roman" panose="02020603050405020304" pitchFamily="18" charset="0"/>
                <a:cs typeface="Times New Roman" panose="02020603050405020304" pitchFamily="18" charset="0"/>
              </a:rPr>
              <a:t>chỉ</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ra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vùng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chuyển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động</a:t>
            </a:r>
            <a:r>
              <a:rPr lang="en-US" sz="3000" dirty="0">
                <a:latin typeface="Times New Roman" panose="02020603050405020304" pitchFamily="18" charset="0"/>
                <a:cs typeface="Times New Roman" panose="02020603050405020304" pitchFamily="18" charset="0"/>
              </a:rPr>
              <a:t> (so </a:t>
            </a:r>
            <a:r>
              <a:rPr lang="en-US" sz="3000" dirty="0" err="1">
                <a:latin typeface="Times New Roman" panose="02020603050405020304" pitchFamily="18" charset="0"/>
                <a:cs typeface="Times New Roman" panose="02020603050405020304" pitchFamily="18" charset="0"/>
              </a:rPr>
              <a:t>sánh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sự</a:t>
            </a:r>
            <a:r>
              <a:rPr lang="en-US" sz="3000" dirty="0">
                <a:latin typeface="Times New Roman" panose="02020603050405020304" pitchFamily="18" charset="0"/>
                <a:cs typeface="Times New Roman" panose="02020603050405020304" pitchFamily="18" charset="0"/>
              </a:rPr>
              <a:t> khác </a:t>
            </a:r>
            <a:r>
              <a:rPr lang="en-US" sz="3000" dirty="0" err="1">
                <a:latin typeface="Times New Roman" panose="02020603050405020304" pitchFamily="18" charset="0"/>
                <a:cs typeface="Times New Roman" panose="02020603050405020304" pitchFamily="18" charset="0"/>
              </a:rPr>
              <a:t>biệt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giữa</a:t>
            </a:r>
            <a:r>
              <a:rPr lang="en-US" sz="3000" dirty="0">
                <a:latin typeface="Times New Roman" panose="02020603050405020304" pitchFamily="18" charset="0"/>
                <a:cs typeface="Times New Roman" panose="02020603050405020304" pitchFamily="18" charset="0"/>
              </a:rPr>
              <a:t> 2 frame).</a:t>
            </a:r>
          </a:p>
          <a:p>
            <a:pPr marL="571500" indent="-571500">
              <a:buFont typeface="Arial" panose="020B0604020202020204" pitchFamily="34" charset="0"/>
              <a:buChar char="•"/>
            </a:pPr>
            <a:r>
              <a:rPr lang="en-US" sz="3000" dirty="0" err="1">
                <a:latin typeface="Times New Roman" panose="02020603050405020304" pitchFamily="18" charset="0"/>
                <a:cs typeface="Times New Roman" panose="02020603050405020304" pitchFamily="18" charset="0"/>
              </a:rPr>
              <a:t>Khoảng</a:t>
            </a:r>
            <a:r>
              <a:rPr lang="en-US" sz="3000" dirty="0">
                <a:latin typeface="Times New Roman" panose="02020603050405020304" pitchFamily="18" charset="0"/>
                <a:cs typeface="Times New Roman" panose="02020603050405020304" pitchFamily="18" charset="0"/>
              </a:rPr>
              <a:t> thời </a:t>
            </a:r>
            <a:r>
              <a:rPr lang="en-US" sz="3000" dirty="0" err="1">
                <a:latin typeface="Times New Roman" panose="02020603050405020304" pitchFamily="18" charset="0"/>
                <a:cs typeface="Times New Roman" panose="02020603050405020304" pitchFamily="18" charset="0"/>
              </a:rPr>
              <a:t>gian</a:t>
            </a:r>
            <a:r>
              <a:rPr lang="en-US" sz="3000" dirty="0">
                <a:latin typeface="Times New Roman" panose="02020603050405020304" pitchFamily="18" charset="0"/>
                <a:cs typeface="Times New Roman" panose="02020603050405020304" pitchFamily="18" charset="0"/>
              </a:rPr>
              <a:t> T có thể </a:t>
            </a:r>
            <a:r>
              <a:rPr lang="en-US" sz="3000" dirty="0" err="1">
                <a:latin typeface="Times New Roman" panose="02020603050405020304" pitchFamily="18" charset="0"/>
                <a:cs typeface="Times New Roman" panose="02020603050405020304" pitchFamily="18" charset="0"/>
              </a:rPr>
              <a:t>rất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lớn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số</a:t>
            </a:r>
            <a:r>
              <a:rPr lang="en-US" sz="3000" dirty="0">
                <a:latin typeface="Times New Roman" panose="02020603050405020304" pitchFamily="18" charset="0"/>
                <a:cs typeface="Times New Roman" panose="02020603050405020304" pitchFamily="18" charset="0"/>
              </a:rPr>
              <a:t> frame mà </a:t>
            </a:r>
            <a:r>
              <a:rPr lang="en-US" sz="3000" dirty="0" err="1">
                <a:latin typeface="Times New Roman" panose="02020603050405020304" pitchFamily="18" charset="0"/>
                <a:cs typeface="Times New Roman" panose="02020603050405020304" pitchFamily="18" charset="0"/>
              </a:rPr>
              <a:t>hành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động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đó</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diễn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ra</a:t>
            </a:r>
            <a:r>
              <a:rPr lang="en-US"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85298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349165"/>
            <a:ext cx="7222108" cy="707886"/>
          </a:xfrm>
          <a:prstGeom prst="rect">
            <a:avLst/>
          </a:prstGeom>
          <a:noFill/>
        </p:spPr>
        <p:txBody>
          <a:bodyPr wrap="square" rtlCol="0">
            <a:spAutoFit/>
          </a:bodyPr>
          <a:lstStyle/>
          <a:p>
            <a:pPr algn="ctr"/>
            <a:r>
              <a:rPr lang="en-US" sz="4000" b="1" dirty="0">
                <a:solidFill>
                  <a:srgbClr val="FF0000"/>
                </a:solidFill>
              </a:rPr>
              <a:t>MEI</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06" y="1907489"/>
            <a:ext cx="10405946" cy="436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4645" y="1287007"/>
            <a:ext cx="6423103" cy="390525"/>
          </a:xfrm>
          <a:prstGeom prst="rect">
            <a:avLst/>
          </a:prstGeom>
        </p:spPr>
      </p:pic>
    </p:spTree>
    <p:extLst>
      <p:ext uri="{BB962C8B-B14F-4D97-AF65-F5344CB8AC3E}">
        <p14:creationId xmlns:p14="http://schemas.microsoft.com/office/powerpoint/2010/main" val="111706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4" y="782510"/>
            <a:ext cx="7222108" cy="707886"/>
          </a:xfrm>
          <a:prstGeom prst="rect">
            <a:avLst/>
          </a:prstGeom>
          <a:noFill/>
        </p:spPr>
        <p:txBody>
          <a:bodyPr wrap="square" rtlCol="0">
            <a:spAutoFit/>
          </a:bodyPr>
          <a:lstStyle/>
          <a:p>
            <a:pPr algn="ctr"/>
            <a:r>
              <a:rPr lang="en-US" sz="4000" b="1" dirty="0">
                <a:solidFill>
                  <a:srgbClr val="FF0000"/>
                </a:solidFill>
              </a:rPr>
              <a:t>MHI</a:t>
            </a:r>
          </a:p>
        </p:txBody>
      </p:sp>
      <p:sp>
        <p:nvSpPr>
          <p:cNvPr id="8" name="TextBox 7">
            <a:extLst>
              <a:ext uri="{FF2B5EF4-FFF2-40B4-BE49-F238E27FC236}">
                <a16:creationId xmlns:a16="http://schemas.microsoft.com/office/drawing/2014/main" id="{1AB7EE65-D8C0-4206-903B-E23F50B667B4}"/>
              </a:ext>
            </a:extLst>
          </p:cNvPr>
          <p:cNvSpPr txBox="1"/>
          <p:nvPr/>
        </p:nvSpPr>
        <p:spPr>
          <a:xfrm>
            <a:off x="640933" y="1979379"/>
            <a:ext cx="11101092" cy="2400657"/>
          </a:xfrm>
          <a:prstGeom prst="rect">
            <a:avLst/>
          </a:prstGeom>
          <a:noFill/>
        </p:spPr>
        <p:txBody>
          <a:bodyPr wrap="square" rtlCol="0">
            <a:spAutoFit/>
          </a:bodyPr>
          <a:lstStyle/>
          <a:p>
            <a:pPr marL="571500" indent="-57150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Có thể </a:t>
            </a:r>
            <a:r>
              <a:rPr lang="en-US" sz="3000" dirty="0" err="1">
                <a:latin typeface="Times New Roman" panose="02020603050405020304" pitchFamily="18" charset="0"/>
                <a:cs typeface="Times New Roman" panose="02020603050405020304" pitchFamily="18" charset="0"/>
              </a:rPr>
              <a:t>diễn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thức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hiện</a:t>
            </a:r>
            <a:r>
              <a:rPr lang="en-US" sz="3000" dirty="0">
                <a:latin typeface="Times New Roman" panose="02020603050405020304" pitchFamily="18" charset="0"/>
                <a:cs typeface="Times New Roman" panose="02020603050405020304" pitchFamily="18" charset="0"/>
              </a:rPr>
              <a:t> của </a:t>
            </a:r>
            <a:r>
              <a:rPr lang="en-US" sz="3000" dirty="0" err="1">
                <a:latin typeface="Times New Roman" panose="02020603050405020304" pitchFamily="18" charset="0"/>
                <a:cs typeface="Times New Roman" panose="02020603050405020304" pitchFamily="18" charset="0"/>
              </a:rPr>
              <a:t>một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hành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động</a:t>
            </a:r>
            <a:r>
              <a:rPr lang="en-US" sz="30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Trong </a:t>
            </a:r>
            <a:r>
              <a:rPr lang="en-US" sz="3000" dirty="0" err="1">
                <a:latin typeface="Times New Roman" panose="02020603050405020304" pitchFamily="18" charset="0"/>
                <a:cs typeface="Times New Roman" panose="02020603050405020304" pitchFamily="18" charset="0"/>
              </a:rPr>
              <a:t>đó</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cường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độ</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sáng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một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điểm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ảnh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phụ</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thuộc</a:t>
            </a:r>
            <a:r>
              <a:rPr lang="en-US" sz="3000" dirty="0">
                <a:latin typeface="Times New Roman" panose="02020603050405020304" pitchFamily="18" charset="0"/>
                <a:cs typeface="Times New Roman" panose="02020603050405020304" pitchFamily="18" charset="0"/>
              </a:rPr>
              <a:t> vào lịch </a:t>
            </a:r>
            <a:r>
              <a:rPr lang="en-US" sz="3000" dirty="0" err="1">
                <a:latin typeface="Times New Roman" panose="02020603050405020304" pitchFamily="18" charset="0"/>
                <a:cs typeface="Times New Roman" panose="02020603050405020304" pitchFamily="18" charset="0"/>
              </a:rPr>
              <a:t>sử</a:t>
            </a:r>
            <a:r>
              <a:rPr lang="en-US" sz="3000" dirty="0">
                <a:latin typeface="Times New Roman" panose="02020603050405020304" pitchFamily="18" charset="0"/>
                <a:cs typeface="Times New Roman" panose="02020603050405020304" pitchFamily="18" charset="0"/>
              </a:rPr>
              <a:t> của </a:t>
            </a:r>
            <a:r>
              <a:rPr lang="en-US" sz="3000" dirty="0" err="1">
                <a:latin typeface="Times New Roman" panose="02020603050405020304" pitchFamily="18" charset="0"/>
                <a:cs typeface="Times New Roman" panose="02020603050405020304" pitchFamily="18" charset="0"/>
              </a:rPr>
              <a:t>chuyển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động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xảy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ra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vị</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trí</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đó</a:t>
            </a:r>
            <a:r>
              <a:rPr lang="en-US" sz="30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Nơi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vị</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trí</a:t>
            </a:r>
            <a:r>
              <a:rPr lang="en-US" sz="3000" dirty="0">
                <a:latin typeface="Times New Roman" panose="02020603050405020304" pitchFamily="18" charset="0"/>
                <a:cs typeface="Times New Roman" panose="02020603050405020304" pitchFamily="18" charset="0"/>
              </a:rPr>
              <a:t> nào </a:t>
            </a:r>
            <a:r>
              <a:rPr lang="en-US" sz="3000" dirty="0" err="1">
                <a:latin typeface="Times New Roman" panose="02020603050405020304" pitchFamily="18" charset="0"/>
                <a:cs typeface="Times New Roman" panose="02020603050405020304" pitchFamily="18" charset="0"/>
              </a:rPr>
              <a:t>sáng</a:t>
            </a:r>
            <a:r>
              <a:rPr lang="en-US" sz="3000" dirty="0">
                <a:latin typeface="Times New Roman" panose="02020603050405020304" pitchFamily="18" charset="0"/>
                <a:cs typeface="Times New Roman" panose="02020603050405020304" pitchFamily="18" charset="0"/>
              </a:rPr>
              <a:t> hơn thì </a:t>
            </a:r>
            <a:r>
              <a:rPr lang="en-US" sz="3000" dirty="0" err="1">
                <a:latin typeface="Times New Roman" panose="02020603050405020304" pitchFamily="18" charset="0"/>
                <a:cs typeface="Times New Roman" panose="02020603050405020304" pitchFamily="18" charset="0"/>
              </a:rPr>
              <a:t>hành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động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xảy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ra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vị</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trí</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đó</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càng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gần</a:t>
            </a:r>
            <a:r>
              <a:rPr lang="en-US" sz="3000" dirty="0">
                <a:latin typeface="Times New Roman" panose="02020603050405020304" pitchFamily="18" charset="0"/>
                <a:cs typeface="Times New Roman" panose="02020603050405020304" pitchFamily="18" charset="0"/>
              </a:rPr>
              <a:t> hơn </a:t>
            </a:r>
            <a:r>
              <a:rPr lang="en-US" sz="3000" dirty="0" err="1">
                <a:latin typeface="Times New Roman" panose="02020603050405020304" pitchFamily="18" charset="0"/>
                <a:cs typeface="Times New Roman" panose="02020603050405020304" pitchFamily="18" charset="0"/>
              </a:rPr>
              <a:t>với</a:t>
            </a:r>
            <a:r>
              <a:rPr lang="en-US" sz="3000" dirty="0">
                <a:latin typeface="Times New Roman" panose="02020603050405020304" pitchFamily="18" charset="0"/>
                <a:cs typeface="Times New Roman" panose="02020603050405020304" pitchFamily="18" charset="0"/>
              </a:rPr>
              <a:t> thời </a:t>
            </a:r>
            <a:r>
              <a:rPr lang="en-US" sz="3000" dirty="0" err="1">
                <a:latin typeface="Times New Roman" panose="02020603050405020304" pitchFamily="18" charset="0"/>
                <a:cs typeface="Times New Roman" panose="02020603050405020304" pitchFamily="18" charset="0"/>
              </a:rPr>
              <a:t>điểm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tại</a:t>
            </a:r>
            <a:r>
              <a:rPr lang="en-US" sz="3000" dirty="0">
                <a:latin typeface="Times New Roman" panose="02020603050405020304" pitchFamily="18" charset="0"/>
                <a:cs typeface="Times New Roman" panose="02020603050405020304" pitchFamily="18" charset="0"/>
              </a:rPr>
              <a:t>.</a:t>
            </a:r>
          </a:p>
        </p:txBody>
      </p:sp>
      <p:graphicFrame>
        <p:nvGraphicFramePr>
          <p:cNvPr id="11" name="Object 9"/>
          <p:cNvGraphicFramePr>
            <a:graphicFrameLocks noChangeAspect="1"/>
          </p:cNvGraphicFramePr>
          <p:nvPr>
            <p:extLst/>
          </p:nvPr>
        </p:nvGraphicFramePr>
        <p:xfrm>
          <a:off x="2019300" y="4814279"/>
          <a:ext cx="8153400" cy="1211263"/>
        </p:xfrm>
        <a:graphic>
          <a:graphicData uri="http://schemas.openxmlformats.org/presentationml/2006/ole">
            <mc:AlternateContent xmlns:mc="http://schemas.openxmlformats.org/markup-compatibility/2006">
              <mc:Choice xmlns:v="urn:schemas-microsoft-com:vml" Requires="v">
                <p:oleObj spid="_x0000_s1026" name="Bitmap Image" r:id="rId4" imgW="5692633" imgH="846072" progId="Paint.Picture">
                  <p:embed/>
                </p:oleObj>
              </mc:Choice>
              <mc:Fallback>
                <p:oleObj name="Bitmap Image" r:id="rId4" imgW="5692633" imgH="846072" progId="Paint.Picture">
                  <p:embed/>
                  <p:pic>
                    <p:nvPicPr>
                      <p:cNvPr id="11"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300" y="4814279"/>
                        <a:ext cx="8153400" cy="12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3285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4" y="863413"/>
            <a:ext cx="7222108" cy="707886"/>
          </a:xfrm>
          <a:prstGeom prst="rect">
            <a:avLst/>
          </a:prstGeom>
          <a:noFill/>
        </p:spPr>
        <p:txBody>
          <a:bodyPr wrap="square" rtlCol="0">
            <a:spAutoFit/>
          </a:bodyPr>
          <a:lstStyle/>
          <a:p>
            <a:pPr algn="ctr"/>
            <a:r>
              <a:rPr lang="en-US" sz="4000" b="1" dirty="0">
                <a:solidFill>
                  <a:srgbClr val="FF0000"/>
                </a:solidFill>
              </a:rPr>
              <a:t>MHI</a:t>
            </a:r>
          </a:p>
        </p:txBody>
      </p:sp>
      <p:sp>
        <p:nvSpPr>
          <p:cNvPr id="10" name="TextBox 9">
            <a:extLst>
              <a:ext uri="{FF2B5EF4-FFF2-40B4-BE49-F238E27FC236}">
                <a16:creationId xmlns:a16="http://schemas.microsoft.com/office/drawing/2014/main" id="{1AB7EE65-D8C0-4206-903B-E23F50B667B4}"/>
              </a:ext>
            </a:extLst>
          </p:cNvPr>
          <p:cNvSpPr txBox="1"/>
          <p:nvPr/>
        </p:nvSpPr>
        <p:spPr>
          <a:xfrm>
            <a:off x="863957" y="1905374"/>
            <a:ext cx="4499779" cy="1477328"/>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MHI </a:t>
            </a:r>
            <a:r>
              <a:rPr lang="en-US" sz="3000" dirty="0" err="1">
                <a:latin typeface="Times New Roman" panose="02020603050405020304" pitchFamily="18" charset="0"/>
                <a:cs typeface="Times New Roman" panose="02020603050405020304" pitchFamily="18" charset="0"/>
              </a:rPr>
              <a:t>tại</a:t>
            </a:r>
            <a:r>
              <a:rPr lang="en-US" sz="3000" dirty="0">
                <a:latin typeface="Times New Roman" panose="02020603050405020304" pitchFamily="18" charset="0"/>
                <a:cs typeface="Times New Roman" panose="02020603050405020304" pitchFamily="18" charset="0"/>
              </a:rPr>
              <a:t> thời </a:t>
            </a:r>
            <a:r>
              <a:rPr lang="en-US" sz="3000" dirty="0" err="1">
                <a:latin typeface="Times New Roman" panose="02020603050405020304" pitchFamily="18" charset="0"/>
                <a:cs typeface="Times New Roman" panose="02020603050405020304" pitchFamily="18" charset="0"/>
              </a:rPr>
              <a:t>điểm</a:t>
            </a:r>
            <a:r>
              <a:rPr lang="en-US" sz="3000" dirty="0">
                <a:latin typeface="Times New Roman" panose="02020603050405020304" pitchFamily="18" charset="0"/>
                <a:cs typeface="Times New Roman" panose="02020603050405020304" pitchFamily="18" charset="0"/>
              </a:rPr>
              <a:t> t được tính </a:t>
            </a:r>
            <a:r>
              <a:rPr lang="en-US" sz="3000" dirty="0" err="1">
                <a:latin typeface="Times New Roman" panose="02020603050405020304" pitchFamily="18" charset="0"/>
                <a:cs typeface="Times New Roman" panose="02020603050405020304" pitchFamily="18" charset="0"/>
              </a:rPr>
              <a:t>bởi</a:t>
            </a:r>
            <a:r>
              <a:rPr lang="en-US" sz="3000" dirty="0">
                <a:latin typeface="Times New Roman" panose="02020603050405020304" pitchFamily="18" charset="0"/>
                <a:cs typeface="Times New Roman" panose="02020603050405020304" pitchFamily="18" charset="0"/>
              </a:rPr>
              <a:t> MHI </a:t>
            </a:r>
            <a:r>
              <a:rPr lang="en-US" sz="3000" dirty="0" err="1">
                <a:latin typeface="Times New Roman" panose="02020603050405020304" pitchFamily="18" charset="0"/>
                <a:cs typeface="Times New Roman" panose="02020603050405020304" pitchFamily="18" charset="0"/>
              </a:rPr>
              <a:t>tại</a:t>
            </a:r>
            <a:r>
              <a:rPr lang="en-US" sz="3000" dirty="0">
                <a:latin typeface="Times New Roman" panose="02020603050405020304" pitchFamily="18" charset="0"/>
                <a:cs typeface="Times New Roman" panose="02020603050405020304" pitchFamily="18" charset="0"/>
              </a:rPr>
              <a:t> thời </a:t>
            </a:r>
            <a:r>
              <a:rPr lang="en-US" sz="3000" dirty="0" err="1">
                <a:latin typeface="Times New Roman" panose="02020603050405020304" pitchFamily="18" charset="0"/>
                <a:cs typeface="Times New Roman" panose="02020603050405020304" pitchFamily="18" charset="0"/>
              </a:rPr>
              <a:t>điểm</a:t>
            </a:r>
            <a:r>
              <a:rPr lang="en-US" sz="3000" dirty="0">
                <a:latin typeface="Times New Roman" panose="02020603050405020304" pitchFamily="18" charset="0"/>
                <a:cs typeface="Times New Roman" panose="02020603050405020304" pitchFamily="18" charset="0"/>
              </a:rPr>
              <a:t> t-1 và D(x, y, t)</a:t>
            </a:r>
          </a:p>
        </p:txBody>
      </p:sp>
      <p:sp>
        <p:nvSpPr>
          <p:cNvPr id="11" name="TextBox 10">
            <a:extLst>
              <a:ext uri="{FF2B5EF4-FFF2-40B4-BE49-F238E27FC236}">
                <a16:creationId xmlns:a16="http://schemas.microsoft.com/office/drawing/2014/main" id="{1AB7EE65-D8C0-4206-903B-E23F50B667B4}"/>
              </a:ext>
            </a:extLst>
          </p:cNvPr>
          <p:cNvSpPr txBox="1"/>
          <p:nvPr/>
        </p:nvSpPr>
        <p:spPr>
          <a:xfrm>
            <a:off x="863957" y="3454312"/>
            <a:ext cx="4789711" cy="1015663"/>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D</a:t>
            </a:r>
            <a:r>
              <a:rPr lang="en-US" sz="3000" baseline="-25000" dirty="0">
                <a:latin typeface="Times New Roman" panose="02020603050405020304" pitchFamily="18" charset="0"/>
                <a:cs typeface="Times New Roman" panose="02020603050405020304" pitchFamily="18" charset="0"/>
              </a:rPr>
              <a:t>t</a:t>
            </a:r>
            <a:r>
              <a:rPr lang="en-US" sz="3000" dirty="0">
                <a:latin typeface="Times New Roman" panose="02020603050405020304" pitchFamily="18" charset="0"/>
                <a:cs typeface="Times New Roman" panose="02020603050405020304" pitchFamily="18" charset="0"/>
              </a:rPr>
              <a:t> (t </a:t>
            </a:r>
            <a:r>
              <a:rPr lang="el-GR" sz="3000" dirty="0">
                <a:latin typeface="Times New Roman" panose="02020603050405020304" pitchFamily="18" charset="0"/>
                <a:cs typeface="Times New Roman" panose="02020603050405020304" pitchFamily="18" charset="0"/>
              </a:rPr>
              <a:t>ϵ</a:t>
            </a:r>
            <a:r>
              <a:rPr lang="en-US" sz="3000" dirty="0">
                <a:latin typeface="Times New Roman" panose="02020603050405020304" pitchFamily="18" charset="0"/>
                <a:cs typeface="Times New Roman" panose="02020603050405020304" pitchFamily="18" charset="0"/>
              </a:rPr>
              <a:t> (1,T)): là </a:t>
            </a:r>
            <a:r>
              <a:rPr lang="en-US" sz="3000" dirty="0" err="1">
                <a:latin typeface="Times New Roman" panose="02020603050405020304" pitchFamily="18" charset="0"/>
                <a:cs typeface="Times New Roman" panose="02020603050405020304" pitchFamily="18" charset="0"/>
              </a:rPr>
              <a:t>sự</a:t>
            </a:r>
            <a:r>
              <a:rPr lang="en-US" sz="3000" dirty="0">
                <a:latin typeface="Times New Roman" panose="02020603050405020304" pitchFamily="18" charset="0"/>
                <a:cs typeface="Times New Roman" panose="02020603050405020304" pitchFamily="18" charset="0"/>
              </a:rPr>
              <a:t> khác </a:t>
            </a:r>
            <a:r>
              <a:rPr lang="en-US" sz="3000" dirty="0" err="1">
                <a:latin typeface="Times New Roman" panose="02020603050405020304" pitchFamily="18" charset="0"/>
                <a:cs typeface="Times New Roman" panose="02020603050405020304" pitchFamily="18" charset="0"/>
              </a:rPr>
              <a:t>biệt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giữa</a:t>
            </a:r>
            <a:r>
              <a:rPr lang="en-US" sz="3000" dirty="0">
                <a:latin typeface="Times New Roman" panose="02020603050405020304" pitchFamily="18" charset="0"/>
                <a:cs typeface="Times New Roman" panose="02020603050405020304" pitchFamily="18" charset="0"/>
              </a:rPr>
              <a:t> 2 frame.</a:t>
            </a:r>
          </a:p>
        </p:txBody>
      </p:sp>
      <p:pic>
        <p:nvPicPr>
          <p:cNvPr id="6" name="Picture 5"/>
          <p:cNvPicPr>
            <a:picLocks noChangeAspect="1"/>
          </p:cNvPicPr>
          <p:nvPr/>
        </p:nvPicPr>
        <p:blipFill>
          <a:blip r:embed="rId3"/>
          <a:stretch>
            <a:fillRect/>
          </a:stretch>
        </p:blipFill>
        <p:spPr>
          <a:xfrm>
            <a:off x="6481143" y="1903408"/>
            <a:ext cx="4731340" cy="3101808"/>
          </a:xfrm>
          <a:prstGeom prst="rect">
            <a:avLst/>
          </a:prstGeom>
        </p:spPr>
      </p:pic>
    </p:spTree>
    <p:extLst>
      <p:ext uri="{BB962C8B-B14F-4D97-AF65-F5344CB8AC3E}">
        <p14:creationId xmlns:p14="http://schemas.microsoft.com/office/powerpoint/2010/main" val="3021577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349165"/>
            <a:ext cx="7222108" cy="707886"/>
          </a:xfrm>
          <a:prstGeom prst="rect">
            <a:avLst/>
          </a:prstGeom>
          <a:noFill/>
        </p:spPr>
        <p:txBody>
          <a:bodyPr wrap="square" rtlCol="0">
            <a:spAutoFit/>
          </a:bodyPr>
          <a:lstStyle/>
          <a:p>
            <a:pPr algn="ctr"/>
            <a:r>
              <a:rPr lang="en-US" sz="4000" b="1" dirty="0">
                <a:solidFill>
                  <a:srgbClr val="FF0000"/>
                </a:solidFill>
              </a:rPr>
              <a:t>MHI</a:t>
            </a:r>
          </a:p>
        </p:txBody>
      </p:sp>
      <p:pic>
        <p:nvPicPr>
          <p:cNvPr id="6" name="Picture 5"/>
          <p:cNvPicPr>
            <a:picLocks noChangeAspect="1"/>
          </p:cNvPicPr>
          <p:nvPr/>
        </p:nvPicPr>
        <p:blipFill>
          <a:blip r:embed="rId3"/>
          <a:stretch>
            <a:fillRect/>
          </a:stretch>
        </p:blipFill>
        <p:spPr>
          <a:xfrm>
            <a:off x="1050453" y="1888163"/>
            <a:ext cx="10091093" cy="4317039"/>
          </a:xfrm>
          <a:prstGeom prst="rect">
            <a:avLst/>
          </a:prstGeom>
        </p:spPr>
      </p:pic>
    </p:spTree>
    <p:extLst>
      <p:ext uri="{BB962C8B-B14F-4D97-AF65-F5344CB8AC3E}">
        <p14:creationId xmlns:p14="http://schemas.microsoft.com/office/powerpoint/2010/main" val="397718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349165"/>
            <a:ext cx="7222108" cy="707886"/>
          </a:xfrm>
          <a:prstGeom prst="rect">
            <a:avLst/>
          </a:prstGeom>
          <a:noFill/>
        </p:spPr>
        <p:txBody>
          <a:bodyPr wrap="square" rtlCol="0">
            <a:spAutoFit/>
          </a:bodyPr>
          <a:lstStyle/>
          <a:p>
            <a:pPr algn="ctr"/>
            <a:r>
              <a:rPr lang="en-US" sz="4000" b="1" dirty="0">
                <a:solidFill>
                  <a:srgbClr val="FF0000"/>
                </a:solidFill>
              </a:rPr>
              <a:t>MHI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263" y="1863011"/>
            <a:ext cx="3869473" cy="4189141"/>
          </a:xfrm>
          <a:prstGeom prst="rect">
            <a:avLst/>
          </a:prstGeom>
        </p:spPr>
      </p:pic>
    </p:spTree>
    <p:extLst>
      <p:ext uri="{BB962C8B-B14F-4D97-AF65-F5344CB8AC3E}">
        <p14:creationId xmlns:p14="http://schemas.microsoft.com/office/powerpoint/2010/main" val="353495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4" y="841392"/>
            <a:ext cx="7222108" cy="707886"/>
          </a:xfrm>
          <a:prstGeom prst="rect">
            <a:avLst/>
          </a:prstGeom>
          <a:noFill/>
        </p:spPr>
        <p:txBody>
          <a:bodyPr wrap="square" rtlCol="0">
            <a:spAutoFit/>
          </a:bodyPr>
          <a:lstStyle/>
          <a:p>
            <a:pPr algn="ctr"/>
            <a:r>
              <a:rPr lang="en-US" sz="4000" b="1" dirty="0">
                <a:solidFill>
                  <a:srgbClr val="FF0000"/>
                </a:solidFill>
              </a:rPr>
              <a:t>MHI</a:t>
            </a:r>
          </a:p>
        </p:txBody>
      </p:sp>
      <p:pic>
        <p:nvPicPr>
          <p:cNvPr id="8" name="Action Recognition using Motion History Image - YouTub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40176" y="1948676"/>
            <a:ext cx="6902605" cy="4139890"/>
          </a:xfrm>
          <a:prstGeom prst="rect">
            <a:avLst/>
          </a:prstGeom>
        </p:spPr>
      </p:pic>
    </p:spTree>
    <p:extLst>
      <p:ext uri="{BB962C8B-B14F-4D97-AF65-F5344CB8AC3E}">
        <p14:creationId xmlns:p14="http://schemas.microsoft.com/office/powerpoint/2010/main" val="491027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3489434" y="438216"/>
            <a:ext cx="5213131" cy="861774"/>
          </a:xfrm>
          <a:prstGeom prst="rect">
            <a:avLst/>
          </a:prstGeom>
          <a:noFill/>
        </p:spPr>
        <p:txBody>
          <a:bodyPr wrap="square" rtlCol="0">
            <a:spAutoFit/>
          </a:bodyPr>
          <a:lstStyle/>
          <a:p>
            <a:pPr algn="ctr"/>
            <a:r>
              <a:rPr lang="en-US" sz="5000" b="1" dirty="0" err="1">
                <a:solidFill>
                  <a:srgbClr val="FF0000"/>
                </a:solidFill>
              </a:rPr>
              <a:t>Nội</a:t>
            </a:r>
            <a:r>
              <a:rPr lang="en-US" sz="5000" b="1" dirty="0">
                <a:solidFill>
                  <a:srgbClr val="FF0000"/>
                </a:solidFill>
              </a:rPr>
              <a:t> dung </a:t>
            </a:r>
            <a:r>
              <a:rPr lang="en-US" sz="5000" b="1" dirty="0" err="1">
                <a:solidFill>
                  <a:srgbClr val="FF0000"/>
                </a:solidFill>
              </a:rPr>
              <a:t>báo</a:t>
            </a:r>
            <a:r>
              <a:rPr lang="en-US" sz="5000" b="1" dirty="0">
                <a:solidFill>
                  <a:srgbClr val="FF0000"/>
                </a:solidFill>
              </a:rPr>
              <a:t> </a:t>
            </a:r>
            <a:r>
              <a:rPr lang="en-US" sz="5000" b="1" dirty="0" err="1">
                <a:solidFill>
                  <a:srgbClr val="FF0000"/>
                </a:solidFill>
              </a:rPr>
              <a:t>cáo</a:t>
            </a:r>
            <a:endParaRPr lang="en-US" sz="5000" b="1" dirty="0">
              <a:solidFill>
                <a:srgbClr val="FF0000"/>
              </a:solidFill>
            </a:endParaRPr>
          </a:p>
        </p:txBody>
      </p:sp>
      <p:sp>
        <p:nvSpPr>
          <p:cNvPr id="8" name="TextBox 7">
            <a:extLst>
              <a:ext uri="{FF2B5EF4-FFF2-40B4-BE49-F238E27FC236}">
                <a16:creationId xmlns:a16="http://schemas.microsoft.com/office/drawing/2014/main" id="{1AB7EE65-D8C0-4206-903B-E23F50B667B4}"/>
              </a:ext>
            </a:extLst>
          </p:cNvPr>
          <p:cNvSpPr txBox="1"/>
          <p:nvPr/>
        </p:nvSpPr>
        <p:spPr>
          <a:xfrm>
            <a:off x="1222432" y="2161764"/>
            <a:ext cx="9098205" cy="1938992"/>
          </a:xfrm>
          <a:prstGeom prst="rect">
            <a:avLst/>
          </a:prstGeom>
          <a:noFill/>
        </p:spPr>
        <p:txBody>
          <a:bodyPr wrap="square" rtlCol="0">
            <a:spAutoFit/>
          </a:bodyPr>
          <a:lstStyle/>
          <a:p>
            <a:pPr marL="285750" indent="-285750">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Giới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thiệu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đề</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tài</a:t>
            </a:r>
            <a:r>
              <a:rPr lang="en-US" sz="4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Nhận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dạng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động</a:t>
            </a:r>
            <a:r>
              <a:rPr lang="en-US" sz="4000" dirty="0">
                <a:latin typeface="Times New Roman" panose="02020603050405020304" pitchFamily="18" charset="0"/>
                <a:cs typeface="Times New Roman" panose="02020603050405020304" pitchFamily="18" charset="0"/>
              </a:rPr>
              <a:t> con </a:t>
            </a:r>
            <a:r>
              <a:rPr lang="en-US" sz="4000" dirty="0" err="1">
                <a:latin typeface="Times New Roman" panose="02020603050405020304" pitchFamily="18" charset="0"/>
                <a:cs typeface="Times New Roman" panose="02020603050405020304" pitchFamily="18" charset="0"/>
              </a:rPr>
              <a:t>người</a:t>
            </a:r>
            <a:r>
              <a:rPr lang="en-US" sz="4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Tổng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kết</a:t>
            </a:r>
            <a:r>
              <a:rPr lang="en-US" sz="4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18708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349165"/>
            <a:ext cx="7222108" cy="707886"/>
          </a:xfrm>
          <a:prstGeom prst="rect">
            <a:avLst/>
          </a:prstGeom>
          <a:noFill/>
        </p:spPr>
        <p:txBody>
          <a:bodyPr wrap="square" rtlCol="0">
            <a:spAutoFit/>
          </a:bodyPr>
          <a:lstStyle/>
          <a:p>
            <a:pPr algn="ctr"/>
            <a:r>
              <a:rPr lang="en-US" sz="4000" b="1" dirty="0">
                <a:solidFill>
                  <a:srgbClr val="FF0000"/>
                </a:solidFill>
              </a:rPr>
              <a:t>MHI &amp; MEI ?</a:t>
            </a:r>
          </a:p>
        </p:txBody>
      </p:sp>
      <p:sp>
        <p:nvSpPr>
          <p:cNvPr id="8" name="TextBox 7">
            <a:extLst>
              <a:ext uri="{FF2B5EF4-FFF2-40B4-BE49-F238E27FC236}">
                <a16:creationId xmlns:a16="http://schemas.microsoft.com/office/drawing/2014/main" id="{1AB7EE65-D8C0-4206-903B-E23F50B667B4}"/>
              </a:ext>
            </a:extLst>
          </p:cNvPr>
          <p:cNvSpPr txBox="1"/>
          <p:nvPr/>
        </p:nvSpPr>
        <p:spPr>
          <a:xfrm>
            <a:off x="386531" y="2061539"/>
            <a:ext cx="5961699" cy="1169551"/>
          </a:xfrm>
          <a:prstGeom prst="rect">
            <a:avLst/>
          </a:prstGeom>
          <a:noFill/>
        </p:spPr>
        <p:txBody>
          <a:bodyPr wrap="square" rtlCol="0">
            <a:spAutoFit/>
          </a:bodyPr>
          <a:lstStyle/>
          <a:p>
            <a:pPr algn="ctr"/>
            <a:r>
              <a:rPr lang="en-US" sz="3500" dirty="0" err="1">
                <a:solidFill>
                  <a:schemeClr val="accent1"/>
                </a:solidFill>
                <a:latin typeface="Times New Roman" panose="02020603050405020304" pitchFamily="18" charset="0"/>
                <a:cs typeface="Times New Roman" panose="02020603050405020304" pitchFamily="18" charset="0"/>
              </a:rPr>
              <a:t>Tại</a:t>
            </a:r>
            <a:r>
              <a:rPr lang="en-US" sz="3500" dirty="0">
                <a:solidFill>
                  <a:schemeClr val="accent1"/>
                </a:solidFill>
                <a:latin typeface="Times New Roman" panose="02020603050405020304" pitchFamily="18" charset="0"/>
                <a:cs typeface="Times New Roman" panose="02020603050405020304" pitchFamily="18" charset="0"/>
              </a:rPr>
              <a:t> </a:t>
            </a:r>
            <a:r>
              <a:rPr lang="en-US" sz="3500" dirty="0" err="1">
                <a:solidFill>
                  <a:schemeClr val="accent1"/>
                </a:solidFill>
                <a:latin typeface="Times New Roman" panose="02020603050405020304" pitchFamily="18" charset="0"/>
                <a:cs typeface="Times New Roman" panose="02020603050405020304" pitchFamily="18" charset="0"/>
              </a:rPr>
              <a:t>sao</a:t>
            </a:r>
            <a:r>
              <a:rPr lang="en-US" sz="3500" dirty="0">
                <a:solidFill>
                  <a:schemeClr val="accent1"/>
                </a:solidFill>
                <a:latin typeface="Times New Roman" panose="02020603050405020304" pitchFamily="18" charset="0"/>
                <a:cs typeface="Times New Roman" panose="02020603050405020304" pitchFamily="18" charset="0"/>
              </a:rPr>
              <a:t> </a:t>
            </a:r>
            <a:r>
              <a:rPr lang="en-US" sz="3500" dirty="0" err="1">
                <a:solidFill>
                  <a:schemeClr val="accent1"/>
                </a:solidFill>
                <a:latin typeface="Times New Roman" panose="02020603050405020304" pitchFamily="18" charset="0"/>
                <a:cs typeface="Times New Roman" panose="02020603050405020304" pitchFamily="18" charset="0"/>
              </a:rPr>
              <a:t>phải</a:t>
            </a:r>
            <a:r>
              <a:rPr lang="en-US" sz="3500" dirty="0">
                <a:solidFill>
                  <a:schemeClr val="accent1"/>
                </a:solidFill>
                <a:latin typeface="Times New Roman" panose="02020603050405020304" pitchFamily="18" charset="0"/>
                <a:cs typeface="Times New Roman" panose="02020603050405020304" pitchFamily="18" charset="0"/>
              </a:rPr>
              <a:t> </a:t>
            </a:r>
            <a:r>
              <a:rPr lang="en-US" sz="3500" dirty="0" err="1">
                <a:solidFill>
                  <a:schemeClr val="accent1"/>
                </a:solidFill>
                <a:latin typeface="Times New Roman" panose="02020603050405020304" pitchFamily="18" charset="0"/>
                <a:cs typeface="Times New Roman" panose="02020603050405020304" pitchFamily="18" charset="0"/>
              </a:rPr>
              <a:t>cần</a:t>
            </a:r>
            <a:r>
              <a:rPr lang="en-US" sz="3500" dirty="0">
                <a:solidFill>
                  <a:schemeClr val="accent1"/>
                </a:solidFill>
                <a:latin typeface="Times New Roman" panose="02020603050405020304" pitchFamily="18" charset="0"/>
                <a:cs typeface="Times New Roman" panose="02020603050405020304" pitchFamily="18" charset="0"/>
              </a:rPr>
              <a:t>  </a:t>
            </a:r>
          </a:p>
          <a:p>
            <a:pPr algn="ctr"/>
            <a:r>
              <a:rPr lang="en-US" sz="3500" dirty="0">
                <a:solidFill>
                  <a:schemeClr val="accent1"/>
                </a:solidFill>
                <a:latin typeface="Times New Roman" panose="02020603050405020304" pitchFamily="18" charset="0"/>
                <a:cs typeface="Times New Roman" panose="02020603050405020304" pitchFamily="18" charset="0"/>
              </a:rPr>
              <a:t>MEI </a:t>
            </a:r>
            <a:r>
              <a:rPr lang="en-US" sz="3500" dirty="0" err="1">
                <a:solidFill>
                  <a:schemeClr val="accent1"/>
                </a:solidFill>
                <a:latin typeface="Times New Roman" panose="02020603050405020304" pitchFamily="18" charset="0"/>
                <a:cs typeface="Times New Roman" panose="02020603050405020304" pitchFamily="18" charset="0"/>
              </a:rPr>
              <a:t>và</a:t>
            </a:r>
            <a:r>
              <a:rPr lang="en-US" sz="3500" dirty="0">
                <a:solidFill>
                  <a:schemeClr val="accent1"/>
                </a:solidFill>
                <a:latin typeface="Times New Roman" panose="02020603050405020304" pitchFamily="18" charset="0"/>
                <a:cs typeface="Times New Roman" panose="02020603050405020304" pitchFamily="18" charset="0"/>
              </a:rPr>
              <a:t> MHI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044" y="1832180"/>
            <a:ext cx="6732425" cy="4313584"/>
          </a:xfrm>
          <a:prstGeom prst="rect">
            <a:avLst/>
          </a:prstGeom>
        </p:spPr>
      </p:pic>
    </p:spTree>
    <p:extLst>
      <p:ext uri="{BB962C8B-B14F-4D97-AF65-F5344CB8AC3E}">
        <p14:creationId xmlns:p14="http://schemas.microsoft.com/office/powerpoint/2010/main" val="3587739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349165"/>
            <a:ext cx="7222108" cy="707886"/>
          </a:xfrm>
          <a:prstGeom prst="rect">
            <a:avLst/>
          </a:prstGeom>
          <a:noFill/>
        </p:spPr>
        <p:txBody>
          <a:bodyPr wrap="square" rtlCol="0">
            <a:spAutoFit/>
          </a:bodyPr>
          <a:lstStyle/>
          <a:p>
            <a:pPr algn="ctr"/>
            <a:r>
              <a:rPr lang="en-US" sz="4000" b="1" dirty="0">
                <a:solidFill>
                  <a:srgbClr val="FF0000"/>
                </a:solidFill>
              </a:rPr>
              <a:t>MHI &amp; MEI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247" y="1774065"/>
            <a:ext cx="10816909" cy="4480746"/>
          </a:xfrm>
          <a:prstGeom prst="rect">
            <a:avLst/>
          </a:prstGeom>
        </p:spPr>
      </p:pic>
    </p:spTree>
    <p:extLst>
      <p:ext uri="{BB962C8B-B14F-4D97-AF65-F5344CB8AC3E}">
        <p14:creationId xmlns:p14="http://schemas.microsoft.com/office/powerpoint/2010/main" val="232649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486532" y="864814"/>
            <a:ext cx="7222108" cy="707886"/>
          </a:xfrm>
          <a:prstGeom prst="rect">
            <a:avLst/>
          </a:prstGeom>
          <a:noFill/>
        </p:spPr>
        <p:txBody>
          <a:bodyPr wrap="square" rtlCol="0">
            <a:spAutoFit/>
          </a:bodyPr>
          <a:lstStyle/>
          <a:p>
            <a:pPr algn="ctr"/>
            <a:r>
              <a:rPr lang="en-US" sz="4000" b="1" dirty="0">
                <a:solidFill>
                  <a:srgbClr val="FF0000"/>
                </a:solidFill>
              </a:rPr>
              <a:t>Recognition </a:t>
            </a:r>
          </a:p>
        </p:txBody>
      </p:sp>
      <p:sp>
        <p:nvSpPr>
          <p:cNvPr id="8" name="TextBox 7">
            <a:extLst>
              <a:ext uri="{FF2B5EF4-FFF2-40B4-BE49-F238E27FC236}">
                <a16:creationId xmlns:a16="http://schemas.microsoft.com/office/drawing/2014/main" id="{1AB7EE65-D8C0-4206-903B-E23F50B667B4}"/>
              </a:ext>
            </a:extLst>
          </p:cNvPr>
          <p:cNvSpPr txBox="1"/>
          <p:nvPr/>
        </p:nvSpPr>
        <p:spPr>
          <a:xfrm>
            <a:off x="329994" y="1815640"/>
            <a:ext cx="11535185" cy="4401205"/>
          </a:xfrm>
          <a:prstGeom prst="rect">
            <a:avLst/>
          </a:prstGeom>
          <a:noFill/>
        </p:spPr>
        <p:txBody>
          <a:bodyPr wrap="square" rtlCol="0">
            <a:spAutoFit/>
          </a:bodyPr>
          <a:lstStyle/>
          <a:p>
            <a:pPr marL="457200" indent="-4572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Để</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xây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dựng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một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hệ</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thống</a:t>
            </a:r>
            <a:r>
              <a:rPr lang="en-US" sz="3500" dirty="0">
                <a:latin typeface="Times New Roman" panose="02020603050405020304" pitchFamily="18" charset="0"/>
                <a:cs typeface="Times New Roman" panose="02020603050405020304" pitchFamily="18" charset="0"/>
              </a:rPr>
              <a:t> nhận </a:t>
            </a:r>
            <a:r>
              <a:rPr lang="en-US" sz="3500" dirty="0" err="1">
                <a:latin typeface="Times New Roman" panose="02020603050405020304" pitchFamily="18" charset="0"/>
                <a:cs typeface="Times New Roman" panose="02020603050405020304" pitchFamily="18" charset="0"/>
              </a:rPr>
              <a:t>dạng</a:t>
            </a:r>
            <a:r>
              <a:rPr lang="en-US" sz="3500" dirty="0">
                <a:latin typeface="Times New Roman" panose="02020603050405020304" pitchFamily="18" charset="0"/>
                <a:cs typeface="Times New Roman" panose="02020603050405020304" pitchFamily="18" charset="0"/>
              </a:rPr>
              <a:t> chúng ta </a:t>
            </a:r>
            <a:r>
              <a:rPr lang="en-US" sz="3500" dirty="0" err="1">
                <a:latin typeface="Times New Roman" panose="02020603050405020304" pitchFamily="18" charset="0"/>
                <a:cs typeface="Times New Roman" panose="02020603050405020304" pitchFamily="18" charset="0"/>
              </a:rPr>
              <a:t>cần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định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nghĩa</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một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thuật</a:t>
            </a:r>
            <a:r>
              <a:rPr lang="en-US" sz="3500" dirty="0">
                <a:latin typeface="Times New Roman" panose="02020603050405020304" pitchFamily="18" charset="0"/>
                <a:cs typeface="Times New Roman" panose="02020603050405020304" pitchFamily="18" charset="0"/>
              </a:rPr>
              <a:t> toán </a:t>
            </a:r>
            <a:r>
              <a:rPr lang="en-US" sz="3500" dirty="0" err="1">
                <a:latin typeface="Times New Roman" panose="02020603050405020304" pitchFamily="18" charset="0"/>
                <a:cs typeface="Times New Roman" panose="02020603050405020304" pitchFamily="18" charset="0"/>
              </a:rPr>
              <a:t>để</a:t>
            </a:r>
            <a:r>
              <a:rPr lang="en-US" sz="3500" dirty="0">
                <a:latin typeface="Times New Roman" panose="02020603050405020304" pitchFamily="18" charset="0"/>
                <a:cs typeface="Times New Roman" panose="02020603050405020304" pitchFamily="18" charset="0"/>
              </a:rPr>
              <a:t> có thể </a:t>
            </a:r>
            <a:r>
              <a:rPr lang="en-US" sz="3500" dirty="0" err="1">
                <a:latin typeface="Times New Roman" panose="02020603050405020304" pitchFamily="18" charset="0"/>
                <a:cs typeface="Times New Roman" panose="02020603050405020304" pitchFamily="18" charset="0"/>
              </a:rPr>
              <a:t>khớp</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nối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cho</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mẫu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dữ</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liệu</a:t>
            </a:r>
            <a:r>
              <a:rPr lang="en-US" sz="3500" dirty="0">
                <a:latin typeface="Times New Roman" panose="02020603050405020304" pitchFamily="18" charset="0"/>
                <a:cs typeface="Times New Roman" panose="02020603050405020304" pitchFamily="18" charset="0"/>
              </a:rPr>
              <a:t> mà ta đã </a:t>
            </a:r>
            <a:r>
              <a:rPr lang="en-US" sz="3500" dirty="0" err="1">
                <a:latin typeface="Times New Roman" panose="02020603050405020304" pitchFamily="18" charset="0"/>
                <a:cs typeface="Times New Roman" panose="02020603050405020304" pitchFamily="18" charset="0"/>
              </a:rPr>
              <a:t>trích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xuất</a:t>
            </a:r>
            <a:r>
              <a:rPr lang="en-US" sz="3500" dirty="0">
                <a:latin typeface="Times New Roman" panose="02020603050405020304" pitchFamily="18" charset="0"/>
                <a:cs typeface="Times New Roman" panose="02020603050405020304" pitchFamily="18" charset="0"/>
              </a:rPr>
              <a:t> được </a:t>
            </a:r>
            <a:r>
              <a:rPr lang="en-US" sz="3500" dirty="0" err="1">
                <a:latin typeface="Times New Roman" panose="02020603050405020304" pitchFamily="18" charset="0"/>
                <a:cs typeface="Times New Roman" panose="02020603050405020304" pitchFamily="18" charset="0"/>
              </a:rPr>
              <a:t>từ</a:t>
            </a:r>
            <a:r>
              <a:rPr lang="en-US" sz="3500" dirty="0">
                <a:latin typeface="Times New Roman" panose="02020603050405020304" pitchFamily="18" charset="0"/>
                <a:cs typeface="Times New Roman" panose="02020603050405020304" pitchFamily="18" charset="0"/>
              </a:rPr>
              <a:t> video.</a:t>
            </a:r>
          </a:p>
          <a:p>
            <a:pPr marL="457200" indent="-4572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Từ</a:t>
            </a:r>
            <a:r>
              <a:rPr lang="en-US" sz="3500" dirty="0">
                <a:latin typeface="Times New Roman" panose="02020603050405020304" pitchFamily="18" charset="0"/>
                <a:cs typeface="Times New Roman" panose="02020603050405020304" pitchFamily="18" charset="0"/>
              </a:rPr>
              <a:t> MEI và MHI của </a:t>
            </a:r>
            <a:r>
              <a:rPr lang="en-US" sz="3500" dirty="0" err="1">
                <a:latin typeface="Times New Roman" panose="02020603050405020304" pitchFamily="18" charset="0"/>
                <a:cs typeface="Times New Roman" panose="02020603050405020304" pitchFamily="18" charset="0"/>
              </a:rPr>
              <a:t>mỗi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tính </a:t>
            </a:r>
            <a:r>
              <a:rPr lang="en-US" sz="3500" dirty="0" err="1">
                <a:latin typeface="Times New Roman" panose="02020603050405020304" pitchFamily="18" charset="0"/>
                <a:cs typeface="Times New Roman" panose="02020603050405020304" pitchFamily="18" charset="0"/>
              </a:rPr>
              <a:t>ra</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đặc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trưng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toàn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cục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sử</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dụng</a:t>
            </a:r>
            <a:r>
              <a:rPr lang="en-US" sz="3500" dirty="0">
                <a:latin typeface="Times New Roman" panose="02020603050405020304" pitchFamily="18" charset="0"/>
                <a:cs typeface="Times New Roman" panose="02020603050405020304" pitchFamily="18" charset="0"/>
              </a:rPr>
              <a:t> Hu moments)</a:t>
            </a:r>
          </a:p>
          <a:p>
            <a:pPr marL="457200" indent="-457200">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Trong thời </a:t>
            </a:r>
            <a:r>
              <a:rPr lang="en-US" sz="3500" dirty="0" err="1">
                <a:latin typeface="Times New Roman" panose="02020603050405020304" pitchFamily="18" charset="0"/>
                <a:cs typeface="Times New Roman" panose="02020603050405020304" pitchFamily="18" charset="0"/>
              </a:rPr>
              <a:t>gian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chạy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xây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dựng</a:t>
            </a:r>
            <a:r>
              <a:rPr lang="en-US" sz="3500" dirty="0">
                <a:latin typeface="Times New Roman" panose="02020603050405020304" pitchFamily="18" charset="0"/>
                <a:cs typeface="Times New Roman" panose="02020603050405020304" pitchFamily="18" charset="0"/>
              </a:rPr>
              <a:t> MEIs và MHIs của </a:t>
            </a:r>
            <a:r>
              <a:rPr lang="en-US" sz="3500" dirty="0" err="1">
                <a:latin typeface="Times New Roman" panose="02020603050405020304" pitchFamily="18" charset="0"/>
                <a:cs typeface="Times New Roman" panose="02020603050405020304" pitchFamily="18" charset="0"/>
              </a:rPr>
              <a:t>các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và </a:t>
            </a:r>
            <a:r>
              <a:rPr lang="en-US" sz="3500" dirty="0" err="1">
                <a:latin typeface="Times New Roman" panose="02020603050405020304" pitchFamily="18" charset="0"/>
                <a:cs typeface="Times New Roman" panose="02020603050405020304" pitchFamily="18" charset="0"/>
              </a:rPr>
              <a:t>tiến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nhận </a:t>
            </a:r>
            <a:r>
              <a:rPr lang="en-US" sz="3500" dirty="0" err="1">
                <a:latin typeface="Times New Roman" panose="02020603050405020304" pitchFamily="18" charset="0"/>
                <a:cs typeface="Times New Roman" panose="02020603050405020304" pitchFamily="18" charset="0"/>
              </a:rPr>
              <a:t>dạng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đó</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ngay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sau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khi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nó</a:t>
            </a:r>
            <a:r>
              <a:rPr lang="en-US" sz="3500" dirty="0">
                <a:latin typeface="Times New Roman" panose="02020603050405020304" pitchFamily="18" charset="0"/>
                <a:cs typeface="Times New Roman" panose="02020603050405020304" pitchFamily="18" charset="0"/>
              </a:rPr>
              <a:t> được hoàn thành </a:t>
            </a:r>
            <a:r>
              <a:rPr lang="en-US" sz="3500" dirty="0" err="1">
                <a:latin typeface="Times New Roman" panose="02020603050405020304" pitchFamily="18" charset="0"/>
                <a:cs typeface="Times New Roman" panose="02020603050405020304" pitchFamily="18" charset="0"/>
              </a:rPr>
              <a:t>bằng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cách</a:t>
            </a:r>
            <a:r>
              <a:rPr lang="en-US" sz="3500" dirty="0">
                <a:latin typeface="Times New Roman" panose="02020603050405020304" pitchFamily="18" charset="0"/>
                <a:cs typeface="Times New Roman" panose="02020603050405020304" pitchFamily="18" charset="0"/>
              </a:rPr>
              <a:t> so </a:t>
            </a:r>
            <a:r>
              <a:rPr lang="en-US" sz="3500" dirty="0" err="1">
                <a:latin typeface="Times New Roman" panose="02020603050405020304" pitchFamily="18" charset="0"/>
                <a:cs typeface="Times New Roman" panose="02020603050405020304" pitchFamily="18" charset="0"/>
              </a:rPr>
              <a:t>sánh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đặc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trưng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toàn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cục</a:t>
            </a:r>
            <a:r>
              <a:rPr lang="en-US" sz="3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52564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486533" y="672550"/>
            <a:ext cx="7222108" cy="707886"/>
          </a:xfrm>
          <a:prstGeom prst="rect">
            <a:avLst/>
          </a:prstGeom>
          <a:noFill/>
        </p:spPr>
        <p:txBody>
          <a:bodyPr wrap="square" rtlCol="0">
            <a:spAutoFit/>
          </a:bodyPr>
          <a:lstStyle/>
          <a:p>
            <a:pPr algn="ctr"/>
            <a:r>
              <a:rPr lang="en-US" sz="4000" b="1" dirty="0">
                <a:solidFill>
                  <a:srgbClr val="FF0000"/>
                </a:solidFill>
              </a:rPr>
              <a:t>Recognition </a:t>
            </a:r>
          </a:p>
        </p:txBody>
      </p:sp>
      <p:cxnSp>
        <p:nvCxnSpPr>
          <p:cNvPr id="5" name="Straight Connector 4">
            <a:extLst>
              <a:ext uri="{FF2B5EF4-FFF2-40B4-BE49-F238E27FC236}">
                <a16:creationId xmlns:a16="http://schemas.microsoft.com/office/drawing/2014/main" id="{251764CC-572A-41B4-8596-0B8D4B45C9D4}"/>
              </a:ext>
            </a:extLst>
          </p:cNvPr>
          <p:cNvCxnSpPr/>
          <p:nvPr/>
        </p:nvCxnSpPr>
        <p:spPr>
          <a:xfrm>
            <a:off x="425985" y="1734887"/>
            <a:ext cx="1176601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B7EE65-D8C0-4206-903B-E23F50B667B4}"/>
              </a:ext>
            </a:extLst>
          </p:cNvPr>
          <p:cNvSpPr txBox="1"/>
          <p:nvPr/>
        </p:nvSpPr>
        <p:spPr>
          <a:xfrm>
            <a:off x="308472" y="1928788"/>
            <a:ext cx="11535185" cy="3862596"/>
          </a:xfrm>
          <a:prstGeom prst="rect">
            <a:avLst/>
          </a:prstGeom>
          <a:noFill/>
        </p:spPr>
        <p:txBody>
          <a:bodyPr wrap="square" rtlCol="0">
            <a:spAutoFit/>
          </a:bodyPr>
          <a:lstStyle/>
          <a:p>
            <a:pPr marL="457200" indent="-457200">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Moment của một </a:t>
            </a:r>
            <a:r>
              <a:rPr lang="en-US" sz="3500" dirty="0" err="1">
                <a:latin typeface="Times New Roman" panose="02020603050405020304" pitchFamily="18" charset="0"/>
                <a:cs typeface="Times New Roman" panose="02020603050405020304" pitchFamily="18" charset="0"/>
              </a:rPr>
              <a:t>hàm</a:t>
            </a:r>
            <a:r>
              <a:rPr lang="en-US" sz="3500" dirty="0">
                <a:latin typeface="Times New Roman" panose="02020603050405020304" pitchFamily="18" charset="0"/>
                <a:cs typeface="Times New Roman" panose="02020603050405020304" pitchFamily="18" charset="0"/>
              </a:rPr>
              <a:t> là một </a:t>
            </a:r>
            <a:r>
              <a:rPr lang="en-US" sz="3500" dirty="0" err="1">
                <a:latin typeface="Times New Roman" panose="02020603050405020304" pitchFamily="18" charset="0"/>
                <a:cs typeface="Times New Roman" panose="02020603050405020304" pitchFamily="18" charset="0"/>
              </a:rPr>
              <a:t>đại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lượng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mô</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tả</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hình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dáng</a:t>
            </a:r>
            <a:r>
              <a:rPr lang="en-US" sz="3500" dirty="0">
                <a:latin typeface="Times New Roman" panose="02020603050405020304" pitchFamily="18" charset="0"/>
                <a:cs typeface="Times New Roman" panose="02020603050405020304" pitchFamily="18" charset="0"/>
              </a:rPr>
              <a:t> của một </a:t>
            </a:r>
            <a:r>
              <a:rPr lang="en-US" sz="3500" dirty="0" err="1">
                <a:latin typeface="Times New Roman" panose="02020603050405020304" pitchFamily="18" charset="0"/>
                <a:cs typeface="Times New Roman" panose="02020603050405020304" pitchFamily="18" charset="0"/>
              </a:rPr>
              <a:t>tập</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hợp</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điểm</a:t>
            </a:r>
            <a:r>
              <a:rPr lang="en-US" sz="3500" dirty="0">
                <a:latin typeface="Times New Roman" panose="02020603050405020304" pitchFamily="18" charset="0"/>
                <a:cs typeface="Times New Roman" panose="02020603050405020304" pitchFamily="18" charset="0"/>
              </a:rPr>
              <a:t>. Là một </a:t>
            </a:r>
            <a:r>
              <a:rPr lang="en-US" sz="3500" dirty="0" err="1">
                <a:latin typeface="Times New Roman" panose="02020603050405020304" pitchFamily="18" charset="0"/>
                <a:cs typeface="Times New Roman" panose="02020603050405020304" pitchFamily="18" charset="0"/>
              </a:rPr>
              <a:t>loạt</a:t>
            </a:r>
            <a:r>
              <a:rPr lang="en-US" sz="3500" dirty="0">
                <a:latin typeface="Times New Roman" panose="02020603050405020304" pitchFamily="18" charset="0"/>
                <a:cs typeface="Times New Roman" panose="02020603050405020304" pitchFamily="18" charset="0"/>
              </a:rPr>
              <a:t> các </a:t>
            </a:r>
            <a:r>
              <a:rPr lang="en-US" sz="3500" dirty="0" err="1">
                <a:latin typeface="Times New Roman" panose="02020603050405020304" pitchFamily="18" charset="0"/>
                <a:cs typeface="Times New Roman" panose="02020603050405020304" pitchFamily="18" charset="0"/>
              </a:rPr>
              <a:t>thuộc</a:t>
            </a:r>
            <a:r>
              <a:rPr lang="en-US" sz="3500" dirty="0">
                <a:latin typeface="Times New Roman" panose="02020603050405020304" pitchFamily="18" charset="0"/>
                <a:cs typeface="Times New Roman" panose="02020603050405020304" pitchFamily="18" charset="0"/>
              </a:rPr>
              <a:t> tính như </a:t>
            </a:r>
            <a:r>
              <a:rPr lang="en-US" sz="3500" dirty="0" err="1">
                <a:latin typeface="Times New Roman" panose="02020603050405020304" pitchFamily="18" charset="0"/>
                <a:cs typeface="Times New Roman" panose="02020603050405020304" pitchFamily="18" charset="0"/>
              </a:rPr>
              <a:t>trung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bình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phương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sai</a:t>
            </a:r>
            <a:r>
              <a:rPr lang="en-US" sz="3500" dirty="0">
                <a:latin typeface="Times New Roman" panose="02020603050405020304" pitchFamily="18" charset="0"/>
                <a:cs typeface="Times New Roman" panose="02020603050405020304" pitchFamily="18" charset="0"/>
              </a:rPr>
              <a:t>,..</a:t>
            </a:r>
          </a:p>
          <a:p>
            <a:pPr marL="457200" lvl="0" indent="-457200">
              <a:buFont typeface="Arial" panose="020B0604020202020204" pitchFamily="34" charset="0"/>
              <a:buChar char="•"/>
            </a:pPr>
            <a:r>
              <a:rPr lang="en-US" sz="3500" dirty="0">
                <a:solidFill>
                  <a:srgbClr val="000000"/>
                </a:solidFill>
                <a:latin typeface="Times New Roman" panose="02020603050405020304" pitchFamily="18" charset="0"/>
                <a:cs typeface="Times New Roman" panose="02020603050405020304" pitchFamily="18" charset="0"/>
              </a:rPr>
              <a:t>Image Moment (</a:t>
            </a:r>
            <a:r>
              <a:rPr lang="en-US" sz="3500" dirty="0" err="1">
                <a:solidFill>
                  <a:srgbClr val="000000"/>
                </a:solidFill>
                <a:latin typeface="Times New Roman" panose="02020603050405020304" pitchFamily="18" charset="0"/>
                <a:cs typeface="Times New Roman" panose="02020603050405020304" pitchFamily="18" charset="0"/>
              </a:rPr>
              <a:t>biểu</a:t>
            </a:r>
            <a:r>
              <a:rPr lang="en-US" sz="3500" dirty="0">
                <a:solidFill>
                  <a:srgbClr val="000000"/>
                </a:solidFill>
                <a:latin typeface="Times New Roman" panose="02020603050405020304" pitchFamily="18" charset="0"/>
                <a:cs typeface="Times New Roman" panose="02020603050405020304" pitchFamily="18" charset="0"/>
              </a:rPr>
              <a:t> </a:t>
            </a:r>
            <a:r>
              <a:rPr lang="en-US" sz="3500" dirty="0" err="1">
                <a:solidFill>
                  <a:srgbClr val="000000"/>
                </a:solidFill>
                <a:latin typeface="Times New Roman" panose="02020603050405020304" pitchFamily="18" charset="0"/>
                <a:cs typeface="Times New Roman" panose="02020603050405020304" pitchFamily="18" charset="0"/>
              </a:rPr>
              <a:t>diễn</a:t>
            </a:r>
            <a:r>
              <a:rPr lang="en-US" sz="3500" dirty="0">
                <a:solidFill>
                  <a:srgbClr val="000000"/>
                </a:solidFill>
                <a:latin typeface="Times New Roman" panose="02020603050405020304" pitchFamily="18" charset="0"/>
                <a:cs typeface="Times New Roman" panose="02020603050405020304" pitchFamily="18" charset="0"/>
              </a:rPr>
              <a:t> một </a:t>
            </a:r>
            <a:r>
              <a:rPr lang="en-US" sz="3500" dirty="0" err="1">
                <a:solidFill>
                  <a:srgbClr val="000000"/>
                </a:solidFill>
                <a:latin typeface="Times New Roman" panose="02020603050405020304" pitchFamily="18" charset="0"/>
                <a:cs typeface="Times New Roman" panose="02020603050405020304" pitchFamily="18" charset="0"/>
              </a:rPr>
              <a:t>ảnh</a:t>
            </a:r>
            <a:r>
              <a:rPr lang="en-US" sz="3500" dirty="0">
                <a:solidFill>
                  <a:srgbClr val="000000"/>
                </a:solidFill>
                <a:latin typeface="Times New Roman" panose="02020603050405020304" pitchFamily="18" charset="0"/>
                <a:cs typeface="Times New Roman" panose="02020603050405020304" pitchFamily="18" charset="0"/>
              </a:rPr>
              <a:t> </a:t>
            </a:r>
            <a:r>
              <a:rPr lang="en-US" sz="3500" dirty="0" err="1">
                <a:solidFill>
                  <a:srgbClr val="000000"/>
                </a:solidFill>
                <a:latin typeface="Times New Roman" panose="02020603050405020304" pitchFamily="18" charset="0"/>
                <a:cs typeface="Times New Roman" panose="02020603050405020304" pitchFamily="18" charset="0"/>
              </a:rPr>
              <a:t>về</a:t>
            </a:r>
            <a:r>
              <a:rPr lang="en-US" sz="3500" dirty="0">
                <a:solidFill>
                  <a:srgbClr val="000000"/>
                </a:solidFill>
                <a:latin typeface="Times New Roman" panose="02020603050405020304" pitchFamily="18" charset="0"/>
                <a:cs typeface="Times New Roman" panose="02020603050405020304" pitchFamily="18" charset="0"/>
              </a:rPr>
              <a:t> một </a:t>
            </a:r>
            <a:r>
              <a:rPr lang="en-US" sz="3500" dirty="0" err="1">
                <a:solidFill>
                  <a:srgbClr val="000000"/>
                </a:solidFill>
                <a:latin typeface="Times New Roman" panose="02020603050405020304" pitchFamily="18" charset="0"/>
                <a:cs typeface="Times New Roman" panose="02020603050405020304" pitchFamily="18" charset="0"/>
              </a:rPr>
              <a:t>tập</a:t>
            </a:r>
            <a:r>
              <a:rPr lang="en-US" sz="3500" dirty="0">
                <a:solidFill>
                  <a:srgbClr val="000000"/>
                </a:solidFill>
                <a:latin typeface="Times New Roman" panose="02020603050405020304" pitchFamily="18" charset="0"/>
                <a:cs typeface="Times New Roman" panose="02020603050405020304" pitchFamily="18" charset="0"/>
              </a:rPr>
              <a:t> các </a:t>
            </a:r>
            <a:r>
              <a:rPr lang="en-US" sz="3500" dirty="0" err="1">
                <a:solidFill>
                  <a:srgbClr val="000000"/>
                </a:solidFill>
                <a:latin typeface="Times New Roman" panose="02020603050405020304" pitchFamily="18" charset="0"/>
                <a:cs typeface="Times New Roman" panose="02020603050405020304" pitchFamily="18" charset="0"/>
              </a:rPr>
              <a:t>số</a:t>
            </a:r>
            <a:r>
              <a:rPr lang="en-US" sz="3500" dirty="0">
                <a:solidFill>
                  <a:srgbClr val="000000"/>
                </a:solidFill>
                <a:latin typeface="Times New Roman" panose="02020603050405020304" pitchFamily="18" charset="0"/>
                <a:cs typeface="Times New Roman" panose="02020603050405020304" pitchFamily="18" charset="0"/>
              </a:rPr>
              <a:t> </a:t>
            </a:r>
            <a:r>
              <a:rPr lang="en-US" sz="3500" dirty="0" err="1">
                <a:solidFill>
                  <a:srgbClr val="000000"/>
                </a:solidFill>
                <a:latin typeface="Times New Roman" panose="02020603050405020304" pitchFamily="18" charset="0"/>
                <a:cs typeface="Times New Roman" panose="02020603050405020304" pitchFamily="18" charset="0"/>
              </a:rPr>
              <a:t>thực</a:t>
            </a:r>
            <a:r>
              <a:rPr lang="en-US" sz="3500" dirty="0">
                <a:solidFill>
                  <a:srgbClr val="000000"/>
                </a:solidFill>
                <a:latin typeface="Times New Roman" panose="02020603050405020304" pitchFamily="18" charset="0"/>
                <a:cs typeface="Times New Roman" panose="02020603050405020304" pitchFamily="18" charset="0"/>
              </a:rPr>
              <a:t> )</a:t>
            </a:r>
          </a:p>
          <a:p>
            <a:pPr lvl="0"/>
            <a:r>
              <a:rPr lang="en-US" sz="3500" dirty="0">
                <a:solidFill>
                  <a:srgbClr val="000000"/>
                </a:solidFill>
                <a:latin typeface="Times New Roman" panose="02020603050405020304" pitchFamily="18" charset="0"/>
                <a:cs typeface="Times New Roman" panose="02020603050405020304" pitchFamily="18" charset="0"/>
              </a:rPr>
              <a:t>		</a:t>
            </a:r>
          </a:p>
          <a:p>
            <a:pPr lvl="0"/>
            <a:endParaRPr lang="en-US" sz="35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Tại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mức</a:t>
            </a:r>
            <a:r>
              <a:rPr lang="en-US" sz="3500" dirty="0">
                <a:latin typeface="Times New Roman" panose="02020603050405020304" pitchFamily="18" charset="0"/>
                <a:cs typeface="Times New Roman" panose="02020603050405020304" pitchFamily="18" charset="0"/>
              </a:rPr>
              <a:t> M</a:t>
            </a:r>
            <a:r>
              <a:rPr lang="en-US" sz="3500" baseline="-25000" dirty="0">
                <a:latin typeface="Times New Roman" panose="02020603050405020304" pitchFamily="18" charset="0"/>
                <a:cs typeface="Times New Roman" panose="02020603050405020304" pitchFamily="18" charset="0"/>
              </a:rPr>
              <a:t>00</a:t>
            </a:r>
            <a:r>
              <a:rPr lang="en-US" sz="3500" dirty="0">
                <a:latin typeface="Times New Roman" panose="02020603050405020304" pitchFamily="18" charset="0"/>
                <a:cs typeface="Times New Roman" panose="02020603050405020304" pitchFamily="18" charset="0"/>
              </a:rPr>
              <a:t> là </a:t>
            </a:r>
            <a:r>
              <a:rPr lang="en-US" sz="3500" dirty="0" err="1">
                <a:latin typeface="Times New Roman" panose="02020603050405020304" pitchFamily="18" charset="0"/>
                <a:cs typeface="Times New Roman" panose="02020603050405020304" pitchFamily="18" charset="0"/>
              </a:rPr>
              <a:t>diện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tích</a:t>
            </a:r>
            <a:r>
              <a:rPr lang="en-US" sz="3500" dirty="0">
                <a:latin typeface="Times New Roman" panose="02020603050405020304" pitchFamily="18" charset="0"/>
                <a:cs typeface="Times New Roman" panose="02020603050405020304" pitchFamily="18" charset="0"/>
              </a:rPr>
              <a:t> của đối </a:t>
            </a:r>
            <a:r>
              <a:rPr lang="en-US" sz="3500" dirty="0" err="1">
                <a:latin typeface="Times New Roman" panose="02020603050405020304" pitchFamily="18" charset="0"/>
                <a:cs typeface="Times New Roman" panose="02020603050405020304" pitchFamily="18" charset="0"/>
              </a:rPr>
              <a:t>tượng</a:t>
            </a:r>
            <a:r>
              <a:rPr lang="en-US" sz="3500" dirty="0">
                <a:latin typeface="Times New Roman" panose="02020603050405020304" pitchFamily="18" charset="0"/>
                <a:cs typeface="Times New Roman" panose="02020603050405020304" pitchFamily="18" charset="0"/>
              </a:rPr>
              <a:t> trong </a:t>
            </a:r>
            <a:r>
              <a:rPr lang="en-US" sz="3500" dirty="0" err="1">
                <a:latin typeface="Times New Roman" panose="02020603050405020304" pitchFamily="18" charset="0"/>
                <a:cs typeface="Times New Roman" panose="02020603050405020304" pitchFamily="18" charset="0"/>
              </a:rPr>
              <a:t>ảnh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nhị</a:t>
            </a:r>
            <a:r>
              <a:rPr lang="en-US" sz="3500" dirty="0">
                <a:latin typeface="Times New Roman" panose="02020603050405020304" pitchFamily="18" charset="0"/>
                <a:cs typeface="Times New Roman" panose="02020603050405020304" pitchFamily="18" charset="0"/>
              </a:rPr>
              <a:t> phân.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251" y="4129390"/>
            <a:ext cx="4619625" cy="981075"/>
          </a:xfrm>
          <a:prstGeom prst="rect">
            <a:avLst/>
          </a:prstGeom>
        </p:spPr>
      </p:pic>
    </p:spTree>
    <p:extLst>
      <p:ext uri="{BB962C8B-B14F-4D97-AF65-F5344CB8AC3E}">
        <p14:creationId xmlns:p14="http://schemas.microsoft.com/office/powerpoint/2010/main" val="91817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486533" y="672550"/>
            <a:ext cx="7222108" cy="707886"/>
          </a:xfrm>
          <a:prstGeom prst="rect">
            <a:avLst/>
          </a:prstGeom>
          <a:noFill/>
        </p:spPr>
        <p:txBody>
          <a:bodyPr wrap="square" rtlCol="0">
            <a:spAutoFit/>
          </a:bodyPr>
          <a:lstStyle/>
          <a:p>
            <a:pPr algn="ctr"/>
            <a:r>
              <a:rPr lang="en-US" sz="4000" b="1" dirty="0">
                <a:solidFill>
                  <a:srgbClr val="FF0000"/>
                </a:solidFill>
              </a:rPr>
              <a:t>Recognition </a:t>
            </a:r>
          </a:p>
        </p:txBody>
      </p:sp>
      <p:cxnSp>
        <p:nvCxnSpPr>
          <p:cNvPr id="5" name="Straight Connector 4">
            <a:extLst>
              <a:ext uri="{FF2B5EF4-FFF2-40B4-BE49-F238E27FC236}">
                <a16:creationId xmlns:a16="http://schemas.microsoft.com/office/drawing/2014/main" id="{251764CC-572A-41B4-8596-0B8D4B45C9D4}"/>
              </a:ext>
            </a:extLst>
          </p:cNvPr>
          <p:cNvCxnSpPr/>
          <p:nvPr/>
        </p:nvCxnSpPr>
        <p:spPr>
          <a:xfrm>
            <a:off x="425985" y="1734887"/>
            <a:ext cx="1176601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B7EE65-D8C0-4206-903B-E23F50B667B4}"/>
              </a:ext>
            </a:extLst>
          </p:cNvPr>
          <p:cNvSpPr txBox="1"/>
          <p:nvPr/>
        </p:nvSpPr>
        <p:spPr>
          <a:xfrm>
            <a:off x="308472" y="1928788"/>
            <a:ext cx="11535185" cy="1708160"/>
          </a:xfrm>
          <a:prstGeom prst="rect">
            <a:avLst/>
          </a:prstGeom>
          <a:noFill/>
        </p:spPr>
        <p:txBody>
          <a:bodyPr wrap="square" rtlCol="0">
            <a:spAutoFit/>
          </a:bodyPr>
          <a:lstStyle/>
          <a:p>
            <a:pPr marL="457200" indent="-457200">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Hu moment( </a:t>
            </a:r>
            <a:r>
              <a:rPr lang="en-US" sz="3500" dirty="0" err="1">
                <a:latin typeface="Times New Roman" panose="02020603050405020304" pitchFamily="18" charset="0"/>
                <a:cs typeface="Times New Roman" panose="02020603050405020304" pitchFamily="18" charset="0"/>
              </a:rPr>
              <a:t>biểu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diễn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đặc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trưng</a:t>
            </a:r>
            <a:r>
              <a:rPr lang="en-US" sz="3500" dirty="0">
                <a:latin typeface="Times New Roman" panose="02020603050405020304" pitchFamily="18" charset="0"/>
                <a:cs typeface="Times New Roman" panose="02020603050405020304" pitchFamily="18" charset="0"/>
              </a:rPr>
              <a:t> của </a:t>
            </a:r>
            <a:r>
              <a:rPr lang="en-US" sz="3500" dirty="0" err="1">
                <a:latin typeface="Times New Roman" panose="02020603050405020304" pitchFamily="18" charset="0"/>
                <a:cs typeface="Times New Roman" panose="02020603050405020304" pitchFamily="18" charset="0"/>
              </a:rPr>
              <a:t>ảnh</a:t>
            </a:r>
            <a:r>
              <a:rPr lang="en-US" sz="3500" dirty="0">
                <a:latin typeface="Times New Roman" panose="02020603050405020304" pitchFamily="18" charset="0"/>
                <a:cs typeface="Times New Roman" panose="02020603050405020304" pitchFamily="18" charset="0"/>
              </a:rPr>
              <a:t> không </a:t>
            </a:r>
            <a:r>
              <a:rPr lang="en-US" sz="3500" dirty="0" err="1">
                <a:latin typeface="Times New Roman" panose="02020603050405020304" pitchFamily="18" charset="0"/>
                <a:cs typeface="Times New Roman" panose="02020603050405020304" pitchFamily="18" charset="0"/>
              </a:rPr>
              <a:t>còn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phụ</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thuộc</a:t>
            </a:r>
            <a:r>
              <a:rPr lang="en-US" sz="3500" dirty="0">
                <a:latin typeface="Times New Roman" panose="02020603050405020304" pitchFamily="18" charset="0"/>
                <a:cs typeface="Times New Roman" panose="02020603050405020304" pitchFamily="18" charset="0"/>
              </a:rPr>
              <a:t> vào các </a:t>
            </a:r>
            <a:r>
              <a:rPr lang="en-US" sz="3500" dirty="0" err="1">
                <a:latin typeface="Times New Roman" panose="02020603050405020304" pitchFamily="18" charset="0"/>
                <a:cs typeface="Times New Roman" panose="02020603050405020304" pitchFamily="18" charset="0"/>
              </a:rPr>
              <a:t>phép</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biến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đổi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đơn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giản</a:t>
            </a:r>
            <a:r>
              <a:rPr lang="en-US" sz="3500" dirty="0">
                <a:latin typeface="Times New Roman" panose="02020603050405020304" pitchFamily="18" charset="0"/>
                <a:cs typeface="Times New Roman" panose="02020603050405020304" pitchFamily="18" charset="0"/>
              </a:rPr>
              <a:t> trong không </a:t>
            </a:r>
            <a:r>
              <a:rPr lang="en-US" sz="3500" dirty="0" err="1">
                <a:latin typeface="Times New Roman" panose="02020603050405020304" pitchFamily="18" charset="0"/>
                <a:cs typeface="Times New Roman" panose="02020603050405020304" pitchFamily="18" charset="0"/>
              </a:rPr>
              <a:t>gian</a:t>
            </a:r>
            <a:r>
              <a:rPr lang="en-US" sz="3500" dirty="0">
                <a:latin typeface="Times New Roman" panose="02020603050405020304" pitchFamily="18" charset="0"/>
                <a:cs typeface="Times New Roman" panose="02020603050405020304" pitchFamily="18" charset="0"/>
              </a:rPr>
              <a:t> như </a:t>
            </a:r>
            <a:r>
              <a:rPr lang="en-US" sz="3500" dirty="0" err="1">
                <a:latin typeface="Times New Roman" panose="02020603050405020304" pitchFamily="18" charset="0"/>
                <a:cs typeface="Times New Roman" panose="02020603050405020304" pitchFamily="18" charset="0"/>
              </a:rPr>
              <a:t>dịch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xoay</a:t>
            </a:r>
            <a:r>
              <a:rPr lang="en-US" sz="3500" dirty="0">
                <a:latin typeface="Times New Roman" panose="02020603050405020304" pitchFamily="18" charset="0"/>
                <a:cs typeface="Times New Roman" panose="02020603050405020304" pitchFamily="18" charset="0"/>
              </a:rPr>
              <a:t> và scale)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376" y="3771968"/>
            <a:ext cx="5667375" cy="1828800"/>
          </a:xfrm>
          <a:prstGeom prst="rect">
            <a:avLst/>
          </a:prstGeom>
        </p:spPr>
      </p:pic>
    </p:spTree>
    <p:extLst>
      <p:ext uri="{BB962C8B-B14F-4D97-AF65-F5344CB8AC3E}">
        <p14:creationId xmlns:p14="http://schemas.microsoft.com/office/powerpoint/2010/main" val="3360533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486533" y="672550"/>
            <a:ext cx="7222108" cy="707886"/>
          </a:xfrm>
          <a:prstGeom prst="rect">
            <a:avLst/>
          </a:prstGeom>
          <a:noFill/>
        </p:spPr>
        <p:txBody>
          <a:bodyPr wrap="square" rtlCol="0">
            <a:spAutoFit/>
          </a:bodyPr>
          <a:lstStyle/>
          <a:p>
            <a:pPr algn="ctr"/>
            <a:r>
              <a:rPr lang="en-US" sz="4000" b="1" dirty="0">
                <a:solidFill>
                  <a:srgbClr val="FF0000"/>
                </a:solidFill>
              </a:rPr>
              <a:t>Recognition </a:t>
            </a:r>
          </a:p>
        </p:txBody>
      </p:sp>
      <p:cxnSp>
        <p:nvCxnSpPr>
          <p:cNvPr id="5" name="Straight Connector 4">
            <a:extLst>
              <a:ext uri="{FF2B5EF4-FFF2-40B4-BE49-F238E27FC236}">
                <a16:creationId xmlns:a16="http://schemas.microsoft.com/office/drawing/2014/main" id="{251764CC-572A-41B4-8596-0B8D4B45C9D4}"/>
              </a:ext>
            </a:extLst>
          </p:cNvPr>
          <p:cNvCxnSpPr/>
          <p:nvPr/>
        </p:nvCxnSpPr>
        <p:spPr>
          <a:xfrm>
            <a:off x="425985" y="1734887"/>
            <a:ext cx="1176601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B7EE65-D8C0-4206-903B-E23F50B667B4}"/>
              </a:ext>
            </a:extLst>
          </p:cNvPr>
          <p:cNvSpPr txBox="1"/>
          <p:nvPr/>
        </p:nvSpPr>
        <p:spPr>
          <a:xfrm>
            <a:off x="330774" y="1928788"/>
            <a:ext cx="11535185" cy="630942"/>
          </a:xfrm>
          <a:prstGeom prst="rect">
            <a:avLst/>
          </a:prstGeom>
          <a:noFill/>
        </p:spPr>
        <p:txBody>
          <a:bodyPr wrap="square" rtlCol="0">
            <a:spAutoFit/>
          </a:bodyPr>
          <a:lstStyle/>
          <a:p>
            <a:pPr marL="457200" indent="-457200">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Hu moment là một </a:t>
            </a:r>
            <a:r>
              <a:rPr lang="en-US" sz="3500" dirty="0" err="1">
                <a:latin typeface="Times New Roman" panose="02020603050405020304" pitchFamily="18" charset="0"/>
                <a:cs typeface="Times New Roman" panose="02020603050405020304" pitchFamily="18" charset="0"/>
              </a:rPr>
              <a:t>vectơ</a:t>
            </a:r>
            <a:r>
              <a:rPr lang="en-US" sz="3500" dirty="0">
                <a:latin typeface="Times New Roman" panose="02020603050405020304" pitchFamily="18" charset="0"/>
                <a:cs typeface="Times New Roman" panose="02020603050405020304" pitchFamily="18" charset="0"/>
              </a:rPr>
              <a:t> 7 </a:t>
            </a:r>
            <a:r>
              <a:rPr lang="en-US" sz="3500" dirty="0" err="1">
                <a:latin typeface="Times New Roman" panose="02020603050405020304" pitchFamily="18" charset="0"/>
                <a:cs typeface="Times New Roman" panose="02020603050405020304" pitchFamily="18" charset="0"/>
              </a:rPr>
              <a:t>chiều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cho</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mỗi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ảnh</a:t>
            </a:r>
            <a:r>
              <a:rPr lang="en-US" sz="3500" dirty="0">
                <a:latin typeface="Times New Roman" panose="02020603050405020304" pitchFamily="18" charset="0"/>
                <a:cs typeface="Times New Roman" panose="02020603050405020304" pitchFamily="18"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062" y="2984828"/>
            <a:ext cx="6115050" cy="1400175"/>
          </a:xfrm>
          <a:prstGeom prst="rect">
            <a:avLst/>
          </a:prstGeom>
        </p:spPr>
      </p:pic>
    </p:spTree>
    <p:extLst>
      <p:ext uri="{BB962C8B-B14F-4D97-AF65-F5344CB8AC3E}">
        <p14:creationId xmlns:p14="http://schemas.microsoft.com/office/powerpoint/2010/main" val="314086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486533" y="672550"/>
            <a:ext cx="7222108" cy="707886"/>
          </a:xfrm>
          <a:prstGeom prst="rect">
            <a:avLst/>
          </a:prstGeom>
          <a:noFill/>
        </p:spPr>
        <p:txBody>
          <a:bodyPr wrap="square" rtlCol="0">
            <a:spAutoFit/>
          </a:bodyPr>
          <a:lstStyle/>
          <a:p>
            <a:pPr algn="ctr"/>
            <a:r>
              <a:rPr lang="en-US" sz="4000" b="1" dirty="0">
                <a:solidFill>
                  <a:srgbClr val="FF0000"/>
                </a:solidFill>
              </a:rPr>
              <a:t>Recognition </a:t>
            </a:r>
          </a:p>
        </p:txBody>
      </p:sp>
      <p:cxnSp>
        <p:nvCxnSpPr>
          <p:cNvPr id="5" name="Straight Connector 4">
            <a:extLst>
              <a:ext uri="{FF2B5EF4-FFF2-40B4-BE49-F238E27FC236}">
                <a16:creationId xmlns:a16="http://schemas.microsoft.com/office/drawing/2014/main" id="{251764CC-572A-41B4-8596-0B8D4B45C9D4}"/>
              </a:ext>
            </a:extLst>
          </p:cNvPr>
          <p:cNvCxnSpPr/>
          <p:nvPr/>
        </p:nvCxnSpPr>
        <p:spPr>
          <a:xfrm>
            <a:off x="425985" y="1734887"/>
            <a:ext cx="11766015"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962" y="1818014"/>
            <a:ext cx="6191250" cy="332086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711" y="5138875"/>
            <a:ext cx="6341423" cy="1066800"/>
          </a:xfrm>
          <a:prstGeom prst="rect">
            <a:avLst/>
          </a:prstGeom>
        </p:spPr>
      </p:pic>
    </p:spTree>
    <p:extLst>
      <p:ext uri="{BB962C8B-B14F-4D97-AF65-F5344CB8AC3E}">
        <p14:creationId xmlns:p14="http://schemas.microsoft.com/office/powerpoint/2010/main" val="413750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Local Representation</a:t>
            </a:r>
            <a:br>
              <a:rPr lang="en-US" dirty="0"/>
            </a:br>
            <a:r>
              <a:rPr lang="en-US" dirty="0"/>
              <a:t>	</a:t>
            </a:r>
            <a:endParaRPr lang="en-US" sz="4000" dirty="0"/>
          </a:p>
        </p:txBody>
      </p:sp>
      <p:sp>
        <p:nvSpPr>
          <p:cNvPr id="7" name="TextBox 6"/>
          <p:cNvSpPr txBox="1"/>
          <p:nvPr/>
        </p:nvSpPr>
        <p:spPr>
          <a:xfrm>
            <a:off x="1097280" y="2162628"/>
            <a:ext cx="10354491" cy="1015663"/>
          </a:xfrm>
          <a:prstGeom prst="rect">
            <a:avLst/>
          </a:prstGeom>
          <a:noFill/>
        </p:spPr>
        <p:txBody>
          <a:bodyPr wrap="square" rtlCol="0">
            <a:spAutoFit/>
          </a:bodyPr>
          <a:lstStyle/>
          <a:p>
            <a:r>
              <a:rPr lang="en-US" sz="2000"/>
              <a:t>Nhận dạng hành động sử dụng Local Representation (LR – còn gọi là Local Features) là kết quả công trình nghiên cứu của Laptev (2005) về các điểm không-thời gian đáng chú ý (Space-Time Interest Points - STIPs).</a:t>
            </a:r>
          </a:p>
        </p:txBody>
      </p:sp>
    </p:spTree>
    <p:extLst>
      <p:ext uri="{BB962C8B-B14F-4D97-AF65-F5344CB8AC3E}">
        <p14:creationId xmlns:p14="http://schemas.microsoft.com/office/powerpoint/2010/main" val="1747124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48993"/>
            <a:ext cx="10058400" cy="2013635"/>
          </a:xfrm>
        </p:spPr>
        <p:txBody>
          <a:bodyPr>
            <a:noAutofit/>
          </a:bodyPr>
          <a:lstStyle/>
          <a:p>
            <a:r>
              <a:rPr lang="en-US"/>
              <a:t>Các bước nhận dạng hành động sử dụng </a:t>
            </a:r>
            <a:br>
              <a:rPr lang="en-US"/>
            </a:br>
            <a:r>
              <a:rPr lang="en-US"/>
              <a:t>Local Representation</a:t>
            </a:r>
            <a:br>
              <a:rPr lang="en-US"/>
            </a:br>
            <a:r>
              <a:rPr lang="en-US"/>
              <a:t>	</a:t>
            </a:r>
            <a:endParaRPr lang="en-US" dirty="0"/>
          </a:p>
        </p:txBody>
      </p:sp>
      <p:sp>
        <p:nvSpPr>
          <p:cNvPr id="7" name="TextBox 6"/>
          <p:cNvSpPr txBox="1"/>
          <p:nvPr/>
        </p:nvSpPr>
        <p:spPr>
          <a:xfrm>
            <a:off x="1097280" y="2162628"/>
            <a:ext cx="10354491" cy="1323439"/>
          </a:xfrm>
          <a:prstGeom prst="rect">
            <a:avLst/>
          </a:prstGeom>
          <a:noFill/>
        </p:spPr>
        <p:txBody>
          <a:bodyPr wrap="square" rtlCol="0">
            <a:spAutoFit/>
          </a:bodyPr>
          <a:lstStyle/>
          <a:p>
            <a:pPr marL="342900" lvl="0" indent="-342900">
              <a:buFont typeface="Wingdings" panose="05000000000000000000" pitchFamily="2" charset="2"/>
              <a:buChar char="q"/>
            </a:pPr>
            <a:r>
              <a:rPr lang="en-US" sz="2000"/>
              <a:t>Phát hiện điểm đáng chú ý (interest point detection)</a:t>
            </a:r>
          </a:p>
          <a:p>
            <a:pPr marL="342900" lvl="0" indent="-342900">
              <a:buFont typeface="Wingdings" panose="05000000000000000000" pitchFamily="2" charset="2"/>
              <a:buChar char="q"/>
            </a:pPr>
            <a:r>
              <a:rPr lang="en-US" sz="2000"/>
              <a:t>Trích xuất mô tả cục bộ (local descriptor extraction)</a:t>
            </a:r>
          </a:p>
          <a:p>
            <a:pPr marL="342900" lvl="0" indent="-342900">
              <a:buFont typeface="Wingdings" panose="05000000000000000000" pitchFamily="2" charset="2"/>
              <a:buChar char="q"/>
            </a:pPr>
            <a:r>
              <a:rPr lang="en-US" sz="2000"/>
              <a:t>Tập hợp lại các mô tả cục bộ (aggregation of local descriptors)</a:t>
            </a:r>
          </a:p>
          <a:p>
            <a:pPr marL="342900" indent="-342900">
              <a:buFont typeface="Wingdings" panose="05000000000000000000" pitchFamily="2" charset="2"/>
              <a:buChar char="q"/>
            </a:pPr>
            <a:endParaRPr lang="en-US" sz="2000"/>
          </a:p>
        </p:txBody>
      </p:sp>
    </p:spTree>
    <p:extLst>
      <p:ext uri="{BB962C8B-B14F-4D97-AF65-F5344CB8AC3E}">
        <p14:creationId xmlns:p14="http://schemas.microsoft.com/office/powerpoint/2010/main" val="401353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Phát hiện điểm đáng chú ý</a:t>
            </a:r>
            <a:br>
              <a:rPr lang="en-US" dirty="0"/>
            </a:br>
            <a:r>
              <a:rPr lang="en-US"/>
              <a:t>	Bộ phát hiện 3D-Harris</a:t>
            </a:r>
            <a:endParaRPr lang="en-US" sz="40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97280" y="2162628"/>
            <a:ext cx="10354491" cy="2554545"/>
          </a:xfrm>
          <a:prstGeom prst="rect">
            <a:avLst/>
          </a:prstGeom>
          <a:noFill/>
        </p:spPr>
        <p:txBody>
          <a:bodyPr wrap="square" rtlCol="0">
            <a:spAutoFit/>
          </a:bodyPr>
          <a:lstStyle/>
          <a:p>
            <a:r>
              <a:rPr lang="en-US" sz="2000"/>
              <a:t>-Laptev đã mở rộng bộ phát hiện góc của Harris (1988) thành bộ phát hiện 3D-Harris.</a:t>
            </a:r>
          </a:p>
          <a:p>
            <a:endParaRPr lang="en-US" sz="2000"/>
          </a:p>
          <a:p>
            <a:r>
              <a:rPr lang="en-US" sz="2000"/>
              <a:t>-Ý tưởng trước đây của bộ phát hiện góc 2D-Harris là tìm trong ảnh các vị trí không gian mà có những thay đổi đáng kể theo 2 hướng trực giao.</a:t>
            </a:r>
          </a:p>
          <a:p>
            <a:endParaRPr lang="en-US" sz="2000"/>
          </a:p>
          <a:p>
            <a:r>
              <a:rPr lang="en-US" sz="2000"/>
              <a:t>-Bộ phát hiện 3D-Harris xác định các điểm có sự biến đổi không gian lớn và các chuyển động không liên tục.</a:t>
            </a:r>
          </a:p>
          <a:p>
            <a:pPr marL="342900" indent="-342900">
              <a:buFont typeface="Wingdings" panose="05000000000000000000" pitchFamily="2" charset="2"/>
              <a:buChar char="q"/>
            </a:pPr>
            <a:endParaRPr lang="en-US" sz="2000"/>
          </a:p>
        </p:txBody>
      </p:sp>
    </p:spTree>
    <p:extLst>
      <p:ext uri="{BB962C8B-B14F-4D97-AF65-F5344CB8AC3E}">
        <p14:creationId xmlns:p14="http://schemas.microsoft.com/office/powerpoint/2010/main" val="178993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3489434" y="438216"/>
            <a:ext cx="5213131" cy="861774"/>
          </a:xfrm>
          <a:prstGeom prst="rect">
            <a:avLst/>
          </a:prstGeom>
          <a:noFill/>
        </p:spPr>
        <p:txBody>
          <a:bodyPr wrap="square" rtlCol="0">
            <a:spAutoFit/>
          </a:bodyPr>
          <a:lstStyle/>
          <a:p>
            <a:pPr algn="ctr"/>
            <a:r>
              <a:rPr lang="en-US" sz="5000" b="1" dirty="0" err="1">
                <a:solidFill>
                  <a:srgbClr val="FF0000"/>
                </a:solidFill>
              </a:rPr>
              <a:t>Giới</a:t>
            </a:r>
            <a:r>
              <a:rPr lang="en-US" sz="5000" b="1" dirty="0">
                <a:solidFill>
                  <a:srgbClr val="FF0000"/>
                </a:solidFill>
              </a:rPr>
              <a:t> </a:t>
            </a:r>
            <a:r>
              <a:rPr lang="en-US" sz="5000" b="1" dirty="0" err="1">
                <a:solidFill>
                  <a:srgbClr val="FF0000"/>
                </a:solidFill>
              </a:rPr>
              <a:t>thiệu</a:t>
            </a:r>
            <a:r>
              <a:rPr lang="en-US" sz="5000" b="1" dirty="0">
                <a:solidFill>
                  <a:srgbClr val="FF0000"/>
                </a:solidFill>
              </a:rPr>
              <a:t> </a:t>
            </a:r>
            <a:r>
              <a:rPr lang="en-US" sz="5000" b="1" dirty="0" err="1">
                <a:solidFill>
                  <a:srgbClr val="FF0000"/>
                </a:solidFill>
              </a:rPr>
              <a:t>đề</a:t>
            </a:r>
            <a:r>
              <a:rPr lang="en-US" sz="5000" b="1" dirty="0">
                <a:solidFill>
                  <a:srgbClr val="FF0000"/>
                </a:solidFill>
              </a:rPr>
              <a:t> </a:t>
            </a:r>
            <a:r>
              <a:rPr lang="en-US" sz="5000" b="1" dirty="0" err="1">
                <a:solidFill>
                  <a:srgbClr val="FF0000"/>
                </a:solidFill>
              </a:rPr>
              <a:t>tài</a:t>
            </a:r>
            <a:endParaRPr lang="en-US" sz="5000" b="1" dirty="0">
              <a:solidFill>
                <a:srgbClr val="FF0000"/>
              </a:solidFill>
            </a:endParaRPr>
          </a:p>
        </p:txBody>
      </p:sp>
      <p:sp>
        <p:nvSpPr>
          <p:cNvPr id="8" name="TextBox 7">
            <a:extLst>
              <a:ext uri="{FF2B5EF4-FFF2-40B4-BE49-F238E27FC236}">
                <a16:creationId xmlns:a16="http://schemas.microsoft.com/office/drawing/2014/main" id="{1AB7EE65-D8C0-4206-903B-E23F50B667B4}"/>
              </a:ext>
            </a:extLst>
          </p:cNvPr>
          <p:cNvSpPr txBox="1"/>
          <p:nvPr/>
        </p:nvSpPr>
        <p:spPr>
          <a:xfrm>
            <a:off x="973395" y="1824097"/>
            <a:ext cx="10436168" cy="3170099"/>
          </a:xfrm>
          <a:prstGeom prst="rect">
            <a:avLst/>
          </a:prstGeom>
          <a:noFill/>
        </p:spPr>
        <p:txBody>
          <a:bodyPr wrap="square" rtlCol="0">
            <a:spAutoFit/>
          </a:bodyPr>
          <a:lstStyle/>
          <a:p>
            <a:pPr marL="285750" indent="-28575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Là một </a:t>
            </a:r>
            <a:r>
              <a:rPr lang="en-US" sz="4000" dirty="0" err="1">
                <a:latin typeface="Times New Roman" panose="02020603050405020304" pitchFamily="18" charset="0"/>
                <a:cs typeface="Times New Roman" panose="02020603050405020304" pitchFamily="18" charset="0"/>
              </a:rPr>
              <a:t>lĩnh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vực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nghiên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cứu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lớn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trong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lĩnh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vực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xử</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lý</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ảnh</a:t>
            </a:r>
            <a:r>
              <a:rPr lang="en-US" sz="4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4000" dirty="0" err="1">
                <a:latin typeface="Times New Roman" panose="02020603050405020304" pitchFamily="18" charset="0"/>
                <a:cs typeface="Times New Roman" panose="02020603050405020304" pitchFamily="18" charset="0"/>
              </a:rPr>
              <a:t>Giúp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nhận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dạng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được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các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động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cử</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chỉ</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con </a:t>
            </a:r>
            <a:r>
              <a:rPr lang="en-US" sz="4000" dirty="0" err="1">
                <a:latin typeface="Times New Roman" panose="02020603050405020304" pitchFamily="18" charset="0"/>
                <a:cs typeface="Times New Roman" panose="02020603050405020304" pitchFamily="18" charset="0"/>
              </a:rPr>
              <a:t>người</a:t>
            </a:r>
            <a:r>
              <a:rPr lang="en-US" sz="4000" dirty="0">
                <a:latin typeface="Times New Roman" panose="02020603050405020304" pitchFamily="18" charset="0"/>
                <a:cs typeface="Times New Roman" panose="02020603050405020304" pitchFamily="18" charset="0"/>
              </a:rPr>
              <a:t>.</a:t>
            </a:r>
          </a:p>
          <a:p>
            <a:endParaRPr lang="en-US" sz="400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14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Phát hiện điểm đáng chú ý</a:t>
            </a:r>
            <a:br>
              <a:rPr lang="en-US" dirty="0"/>
            </a:br>
            <a:r>
              <a:rPr lang="en-US"/>
              <a:t>	Bộ phát hiện 3D-Harris</a:t>
            </a:r>
            <a:endParaRPr lang="en-US" sz="40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a:blip r:embed="rId3"/>
          <a:stretch>
            <a:fillRect/>
          </a:stretch>
        </p:blipFill>
        <p:spPr>
          <a:xfrm>
            <a:off x="806994" y="2059895"/>
            <a:ext cx="5200650" cy="3057525"/>
          </a:xfrm>
          <a:prstGeom prst="rect">
            <a:avLst/>
          </a:prstGeom>
        </p:spPr>
      </p:pic>
      <p:sp>
        <p:nvSpPr>
          <p:cNvPr id="3" name="TextBox 2"/>
          <p:cNvSpPr txBox="1"/>
          <p:nvPr/>
        </p:nvSpPr>
        <p:spPr>
          <a:xfrm>
            <a:off x="6126480" y="2191657"/>
            <a:ext cx="5615577" cy="3785652"/>
          </a:xfrm>
          <a:prstGeom prst="rect">
            <a:avLst/>
          </a:prstGeom>
          <a:noFill/>
        </p:spPr>
        <p:txBody>
          <a:bodyPr wrap="square" rtlCol="0">
            <a:spAutoFit/>
          </a:bodyPr>
          <a:lstStyle/>
          <a:p>
            <a:r>
              <a:rPr lang="en-US" sz="2000"/>
              <a:t>-Các điểm đánh dấu đỏ là các điểm STIPs được phát hiện bởi Laptev. Những sự thay đổi không gian dọc theo trục thời gian (được đánh dấu bằng mũi tên) có thể thấy rõ ràng. </a:t>
            </a:r>
          </a:p>
          <a:p>
            <a:endParaRPr lang="en-US" sz="2000"/>
          </a:p>
          <a:p>
            <a:r>
              <a:rPr lang="en-US" sz="2000"/>
              <a:t>-Trong video múa bale, vũ công giữ nguyên đầu trong suốt video. Do đó mặc dù có một số lượng đáng kể các feature không gian song không có điểm STIPs nào được phát hiện trên khuôn mặt cô ấy. </a:t>
            </a:r>
          </a:p>
          <a:p>
            <a:br>
              <a:rPr lang="en-US" sz="2000"/>
            </a:br>
            <a:r>
              <a:rPr lang="en-US" sz="2000"/>
              <a:t>-Tương tự, trên eo của cô cũng không có điểm STIPs nào được phát hiện.</a:t>
            </a:r>
          </a:p>
        </p:txBody>
      </p:sp>
    </p:spTree>
    <p:extLst>
      <p:ext uri="{BB962C8B-B14F-4D97-AF65-F5344CB8AC3E}">
        <p14:creationId xmlns:p14="http://schemas.microsoft.com/office/powerpoint/2010/main" val="64651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Phát hiện điểm đáng chú ý</a:t>
            </a:r>
            <a:br>
              <a:rPr lang="en-US" dirty="0"/>
            </a:br>
            <a:r>
              <a:rPr lang="en-US"/>
              <a:t>	Bộ phát hiện 3D-Harris</a:t>
            </a:r>
            <a:endParaRPr lang="en-US" sz="40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97280" y="2336800"/>
            <a:ext cx="5840550" cy="3785652"/>
          </a:xfrm>
          <a:prstGeom prst="rect">
            <a:avLst/>
          </a:prstGeom>
          <a:noFill/>
        </p:spPr>
        <p:txBody>
          <a:bodyPr wrap="square" rtlCol="0">
            <a:spAutoFit/>
          </a:bodyPr>
          <a:lstStyle/>
          <a:p>
            <a:r>
              <a:rPr lang="en-US" sz="2000"/>
              <a:t>Hạn chế:</a:t>
            </a:r>
          </a:p>
          <a:p>
            <a:r>
              <a:rPr lang="en-US" sz="2000"/>
              <a:t>-Trong một phạm vi nhất định, ví dụ thể hiện khuôn mặt, Dollar (2005) nhận thấy rằng các góc thỏa mãn yêu cầu của bộ phát hiện 3D-Harris là khá hiếm, thậm chí khi có một chuyển động đáng chú ý diễn ra. </a:t>
            </a:r>
          </a:p>
          <a:p>
            <a:endParaRPr lang="en-US" sz="2000"/>
          </a:p>
          <a:p>
            <a:r>
              <a:rPr lang="en-US" sz="2000"/>
              <a:t>-Các STIPs quá hiếm dẫn tới các khó khăn trong nhận dạng hành động. </a:t>
            </a:r>
          </a:p>
          <a:p>
            <a:endParaRPr lang="en-US" sz="2000"/>
          </a:p>
          <a:p>
            <a:r>
              <a:rPr lang="en-US" sz="2000"/>
              <a:t>-Để khắc phục hạn chế này, Dollar đã đề xuất tách bộ lọc không gian khỏi bộ lọc thời gian. </a:t>
            </a:r>
          </a:p>
          <a:p>
            <a:endParaRPr lang="en-US" sz="2000"/>
          </a:p>
        </p:txBody>
      </p:sp>
      <p:pic>
        <p:nvPicPr>
          <p:cNvPr id="3" name="Picture 2"/>
          <p:cNvPicPr>
            <a:picLocks noChangeAspect="1"/>
          </p:cNvPicPr>
          <p:nvPr/>
        </p:nvPicPr>
        <p:blipFill>
          <a:blip r:embed="rId3"/>
          <a:stretch>
            <a:fillRect/>
          </a:stretch>
        </p:blipFill>
        <p:spPr>
          <a:xfrm>
            <a:off x="7327674" y="2481942"/>
            <a:ext cx="4372836" cy="3323771"/>
          </a:xfrm>
          <a:prstGeom prst="rect">
            <a:avLst/>
          </a:prstGeom>
        </p:spPr>
      </p:pic>
    </p:spTree>
    <p:extLst>
      <p:ext uri="{BB962C8B-B14F-4D97-AF65-F5344CB8AC3E}">
        <p14:creationId xmlns:p14="http://schemas.microsoft.com/office/powerpoint/2010/main" val="3303862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572206" cy="1450757"/>
          </a:xfrm>
        </p:spPr>
        <p:txBody>
          <a:bodyPr>
            <a:normAutofit/>
          </a:bodyPr>
          <a:lstStyle/>
          <a:p>
            <a:r>
              <a:rPr lang="en-US"/>
              <a:t>Phát hiện điểm đáng chú ý</a:t>
            </a:r>
            <a:br>
              <a:rPr lang="en-US" dirty="0"/>
            </a:br>
            <a:r>
              <a:rPr lang="en-US"/>
              <a:t>	Các thuộc tính thống kê interest point</a:t>
            </a:r>
            <a:endParaRPr lang="en-US" sz="40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15453" y="2336800"/>
            <a:ext cx="9840227" cy="3170099"/>
          </a:xfrm>
          <a:prstGeom prst="rect">
            <a:avLst/>
          </a:prstGeom>
          <a:noFill/>
        </p:spPr>
        <p:txBody>
          <a:bodyPr wrap="square" rtlCol="0">
            <a:spAutoFit/>
          </a:bodyPr>
          <a:lstStyle/>
          <a:p>
            <a:pPr marL="342900" indent="-342900">
              <a:buFont typeface="Wingdings" panose="05000000000000000000" pitchFamily="2" charset="2"/>
              <a:buChar char="q"/>
            </a:pPr>
            <a:r>
              <a:rPr lang="en-US" sz="2000"/>
              <a:t>Vấn đề đặt ra với video</a:t>
            </a:r>
          </a:p>
          <a:p>
            <a:pPr lvl="1"/>
            <a:r>
              <a:rPr lang="en-US" sz="2000"/>
              <a:t>Không giống như ảnh, các clip hành động thường thu được trong môi trường không kiểm soát. Do đó, nên thận trọng trong quá trình xử lý video vì khả năng các feature tốt bám vào các chi tiết không liên quan là cao. Ví dụ một chiếc máy ảnh rung có thể chụp một loạt các interest point không liên quan.</a:t>
            </a:r>
          </a:p>
          <a:p>
            <a:pPr lvl="1"/>
            <a:endParaRPr lang="en-US" sz="2000"/>
          </a:p>
          <a:p>
            <a:pPr marL="342900" indent="-342900">
              <a:buFont typeface="Wingdings" panose="05000000000000000000" pitchFamily="2" charset="2"/>
              <a:buChar char="q"/>
            </a:pPr>
            <a:r>
              <a:rPr lang="en-US" sz="2000"/>
              <a:t>Hướng giải quyết:</a:t>
            </a:r>
          </a:p>
          <a:p>
            <a:pPr lvl="1"/>
            <a:r>
              <a:rPr lang="en-US" sz="2000"/>
              <a:t>Để giải quyết vấn đề này, Liu (2009) đề xuất cắt tỉa các feature không liên quan bằng cách sử dụng các thuộc tính thống kê của các interest point mà đã được phát hiện.</a:t>
            </a:r>
          </a:p>
          <a:p>
            <a:endParaRPr lang="en-US" sz="2000"/>
          </a:p>
        </p:txBody>
      </p:sp>
    </p:spTree>
    <p:extLst>
      <p:ext uri="{BB962C8B-B14F-4D97-AF65-F5344CB8AC3E}">
        <p14:creationId xmlns:p14="http://schemas.microsoft.com/office/powerpoint/2010/main" val="3190379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572206" cy="1450757"/>
          </a:xfrm>
        </p:spPr>
        <p:txBody>
          <a:bodyPr>
            <a:normAutofit/>
          </a:bodyPr>
          <a:lstStyle/>
          <a:p>
            <a:r>
              <a:rPr lang="en-US"/>
              <a:t>Phát hiện điểm đáng chú ý</a:t>
            </a:r>
            <a:br>
              <a:rPr lang="en-US" dirty="0"/>
            </a:br>
            <a:r>
              <a:rPr lang="en-US"/>
              <a:t>	Các thuộc tính thống kê interest point</a:t>
            </a:r>
            <a:endParaRPr lang="en-US" sz="40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97280" y="2278743"/>
            <a:ext cx="5376091" cy="3170099"/>
          </a:xfrm>
          <a:prstGeom prst="rect">
            <a:avLst/>
          </a:prstGeom>
          <a:noFill/>
        </p:spPr>
        <p:txBody>
          <a:bodyPr wrap="square" rtlCol="0">
            <a:spAutoFit/>
          </a:bodyPr>
          <a:lstStyle/>
          <a:p>
            <a:r>
              <a:rPr lang="en-US" sz="2000"/>
              <a:t>-Các feature không-thời gian thu được từ background gọi là các feature tĩnh.</a:t>
            </a:r>
          </a:p>
          <a:p>
            <a:endParaRPr lang="en-US" sz="2000"/>
          </a:p>
          <a:p>
            <a:r>
              <a:rPr lang="en-US" sz="2000"/>
              <a:t>-Có sự liên quan của các thuộc tính tĩnh đối với việc nhận dạng hành động.</a:t>
            </a:r>
          </a:p>
          <a:p>
            <a:endParaRPr lang="en-US" sz="2000"/>
          </a:p>
          <a:p>
            <a:r>
              <a:rPr lang="en-US" sz="2000"/>
              <a:t>-Điều này là do background trong một số loại video nhất định có thể cung cấp thông tin ngữ cảnh hữu ích cho nhận dạng hành động.</a:t>
            </a:r>
          </a:p>
          <a:p>
            <a:endParaRPr lang="en-US" sz="2000"/>
          </a:p>
        </p:txBody>
      </p:sp>
      <p:pic>
        <p:nvPicPr>
          <p:cNvPr id="6" name="Picture 5" descr="Káº¿t quáº£ hÃ¬nh áº£nh cho football penalty"/>
          <p:cNvPicPr/>
          <p:nvPr/>
        </p:nvPicPr>
        <p:blipFill>
          <a:blip r:embed="rId3">
            <a:extLst>
              <a:ext uri="{28A0092B-C50C-407E-A947-70E740481C1C}">
                <a14:useLocalDpi xmlns:a14="http://schemas.microsoft.com/office/drawing/2010/main" val="0"/>
              </a:ext>
            </a:extLst>
          </a:blip>
          <a:srcRect/>
          <a:stretch>
            <a:fillRect/>
          </a:stretch>
        </p:blipFill>
        <p:spPr bwMode="auto">
          <a:xfrm>
            <a:off x="6879771" y="2307772"/>
            <a:ext cx="4920343" cy="3077030"/>
          </a:xfrm>
          <a:prstGeom prst="rect">
            <a:avLst/>
          </a:prstGeom>
          <a:noFill/>
          <a:ln>
            <a:noFill/>
          </a:ln>
        </p:spPr>
      </p:pic>
    </p:spTree>
    <p:extLst>
      <p:ext uri="{BB962C8B-B14F-4D97-AF65-F5344CB8AC3E}">
        <p14:creationId xmlns:p14="http://schemas.microsoft.com/office/powerpoint/2010/main" val="293924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572206" cy="1450757"/>
          </a:xfrm>
        </p:spPr>
        <p:txBody>
          <a:bodyPr>
            <a:normAutofit/>
          </a:bodyPr>
          <a:lstStyle/>
          <a:p>
            <a:r>
              <a:rPr lang="en-US"/>
              <a:t>Bộ mô tả cục bộ</a:t>
            </a:r>
            <a:br>
              <a:rPr lang="en-US"/>
            </a:br>
            <a:r>
              <a:rPr lang="en-US"/>
              <a:t>	Giới thiệu</a:t>
            </a:r>
            <a:endParaRPr lang="en-US" sz="40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98880" y="2177143"/>
            <a:ext cx="10064205" cy="2554545"/>
          </a:xfrm>
          <a:prstGeom prst="rect">
            <a:avLst/>
          </a:prstGeom>
          <a:noFill/>
        </p:spPr>
        <p:txBody>
          <a:bodyPr wrap="square" rtlCol="0">
            <a:spAutoFit/>
          </a:bodyPr>
          <a:lstStyle/>
          <a:p>
            <a:r>
              <a:rPr lang="en-US" sz="2000"/>
              <a:t>-Bộ mô tả cục bộ là một khối lập phương 3D được xây dựng từ các điểm ảnh xung quanh các interest point đã được phát hiện. </a:t>
            </a:r>
          </a:p>
          <a:p>
            <a:endParaRPr lang="en-US" sz="2000"/>
          </a:p>
          <a:p>
            <a:r>
              <a:rPr lang="en-US" sz="2000"/>
              <a:t>-Để xây dựng bộ mô tả cục bộ tại 1 interest point, các công trình nghiên cứu trước đây đều thống nhất lựa chọn các khối lập phương (Dollar - 2005; Laptev - 2005).</a:t>
            </a:r>
          </a:p>
          <a:p>
            <a:endParaRPr lang="en-US" sz="2000"/>
          </a:p>
          <a:p>
            <a:r>
              <a:rPr lang="en-US" sz="2000"/>
              <a:t>-Trong năm 2009, Messing và Matikainen nghi ngờ về việc lựa chọn các hình lập phương có hình dạng cố định để nhận dạng hành động và họ đã giới thiệu khái niệm về quỹ đạo (trajectories)</a:t>
            </a:r>
          </a:p>
        </p:txBody>
      </p:sp>
    </p:spTree>
    <p:extLst>
      <p:ext uri="{BB962C8B-B14F-4D97-AF65-F5344CB8AC3E}">
        <p14:creationId xmlns:p14="http://schemas.microsoft.com/office/powerpoint/2010/main" val="229613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572206" cy="1450757"/>
          </a:xfrm>
        </p:spPr>
        <p:txBody>
          <a:bodyPr>
            <a:normAutofit/>
          </a:bodyPr>
          <a:lstStyle/>
          <a:p>
            <a:r>
              <a:rPr lang="en-US"/>
              <a:t>Bộ mô tả cục bộ</a:t>
            </a:r>
            <a:br>
              <a:rPr lang="en-US"/>
            </a:br>
            <a:r>
              <a:rPr lang="en-US"/>
              <a:t>	Bộ mô tả chuyển động và cạnh - HoF</a:t>
            </a:r>
            <a:endParaRPr lang="en-US" sz="40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98881" y="2177143"/>
            <a:ext cx="4897120" cy="2246769"/>
          </a:xfrm>
          <a:prstGeom prst="rect">
            <a:avLst/>
          </a:prstGeom>
          <a:noFill/>
        </p:spPr>
        <p:txBody>
          <a:bodyPr wrap="square" rtlCol="0">
            <a:spAutoFit/>
          </a:bodyPr>
          <a:lstStyle/>
          <a:p>
            <a:r>
              <a:rPr lang="en-US" sz="2000" dirty="0"/>
              <a:t>-Optical flow fields </a:t>
            </a:r>
            <a:r>
              <a:rPr lang="en-US" sz="2000" dirty="0" err="1"/>
              <a:t>được</a:t>
            </a:r>
            <a:r>
              <a:rPr lang="en-US" sz="2000" dirty="0"/>
              <a:t> </a:t>
            </a:r>
            <a:r>
              <a:rPr lang="en-US" sz="2000" dirty="0" err="1"/>
              <a:t>sử</a:t>
            </a:r>
            <a:r>
              <a:rPr lang="en-US" sz="2000" dirty="0"/>
              <a:t> </a:t>
            </a:r>
            <a:r>
              <a:rPr lang="en-US" sz="2000" dirty="0" err="1"/>
              <a:t>dụng</a:t>
            </a:r>
            <a:r>
              <a:rPr lang="en-US" sz="2000" dirty="0"/>
              <a:t> </a:t>
            </a:r>
            <a:r>
              <a:rPr lang="en-US" sz="2000" dirty="0" err="1"/>
              <a:t>để</a:t>
            </a:r>
            <a:r>
              <a:rPr lang="en-US" sz="2000" dirty="0"/>
              <a:t> </a:t>
            </a:r>
            <a:r>
              <a:rPr lang="en-US" sz="2000" dirty="0" err="1"/>
              <a:t>mã</a:t>
            </a:r>
            <a:r>
              <a:rPr lang="en-US" sz="2000" dirty="0"/>
              <a:t> </a:t>
            </a:r>
            <a:r>
              <a:rPr lang="en-US" sz="2000" dirty="0" err="1"/>
              <a:t>hóa</a:t>
            </a:r>
            <a:r>
              <a:rPr lang="en-US" sz="2000" dirty="0"/>
              <a:t> </a:t>
            </a:r>
            <a:r>
              <a:rPr lang="en-US" sz="2000" dirty="0" err="1"/>
              <a:t>chuyển</a:t>
            </a:r>
            <a:r>
              <a:rPr lang="en-US" sz="2000" dirty="0"/>
              <a:t> </a:t>
            </a:r>
            <a:r>
              <a:rPr lang="en-US" sz="2000" dirty="0" err="1"/>
              <a:t>động</a:t>
            </a:r>
            <a:r>
              <a:rPr lang="en-US" sz="2000" dirty="0"/>
              <a:t> </a:t>
            </a:r>
            <a:r>
              <a:rPr lang="en-US" sz="2000" dirty="0" err="1"/>
              <a:t>mức</a:t>
            </a:r>
            <a:r>
              <a:rPr lang="en-US" sz="2000" dirty="0"/>
              <a:t> pixel </a:t>
            </a:r>
            <a:r>
              <a:rPr lang="en-US" sz="2000" dirty="0" err="1"/>
              <a:t>trong</a:t>
            </a:r>
            <a:r>
              <a:rPr lang="en-US" sz="2000" dirty="0"/>
              <a:t> </a:t>
            </a:r>
            <a:r>
              <a:rPr lang="en-US" sz="2000" dirty="0" err="1"/>
              <a:t>một</a:t>
            </a:r>
            <a:r>
              <a:rPr lang="en-US" sz="2000" dirty="0"/>
              <a:t> video clip. </a:t>
            </a:r>
          </a:p>
          <a:p>
            <a:endParaRPr lang="en-US" sz="2000" dirty="0"/>
          </a:p>
          <a:p>
            <a:r>
              <a:rPr lang="en-US" sz="2000" dirty="0"/>
              <a:t>-Laptev (2008) </a:t>
            </a:r>
            <a:r>
              <a:rPr lang="en-US" sz="2000" dirty="0" err="1"/>
              <a:t>đề</a:t>
            </a:r>
            <a:r>
              <a:rPr lang="en-US" sz="2000" dirty="0"/>
              <a:t> </a:t>
            </a:r>
            <a:r>
              <a:rPr lang="en-US" sz="2000" dirty="0" err="1"/>
              <a:t>xuất</a:t>
            </a:r>
            <a:r>
              <a:rPr lang="en-US" sz="2000" dirty="0"/>
              <a:t> ra Histogram of Optical Flow (</a:t>
            </a:r>
            <a:r>
              <a:rPr lang="en-US" sz="2000" dirty="0" err="1"/>
              <a:t>HoF</a:t>
            </a:r>
            <a:r>
              <a:rPr lang="en-US" sz="2000" dirty="0"/>
              <a:t>) </a:t>
            </a:r>
            <a:r>
              <a:rPr lang="en-US" sz="2000" dirty="0" err="1"/>
              <a:t>trên</a:t>
            </a:r>
            <a:r>
              <a:rPr lang="en-US" sz="2000" dirty="0"/>
              <a:t> </a:t>
            </a:r>
            <a:r>
              <a:rPr lang="en-US" sz="2000" dirty="0" err="1"/>
              <a:t>các</a:t>
            </a:r>
            <a:r>
              <a:rPr lang="en-US" sz="2000" dirty="0"/>
              <a:t> </a:t>
            </a:r>
            <a:r>
              <a:rPr lang="en-US" sz="2000" dirty="0" err="1"/>
              <a:t>vùng</a:t>
            </a:r>
            <a:r>
              <a:rPr lang="en-US" sz="2000" dirty="0"/>
              <a:t> </a:t>
            </a:r>
            <a:r>
              <a:rPr lang="en-US" sz="2000" dirty="0" err="1"/>
              <a:t>cục</a:t>
            </a:r>
            <a:r>
              <a:rPr lang="en-US" sz="2000" dirty="0"/>
              <a:t> </a:t>
            </a:r>
            <a:r>
              <a:rPr lang="en-US" sz="2000" dirty="0" err="1"/>
              <a:t>bộ</a:t>
            </a:r>
            <a:r>
              <a:rPr lang="en-US" sz="2000" dirty="0"/>
              <a:t> </a:t>
            </a:r>
            <a:r>
              <a:rPr lang="en-US" sz="2000" dirty="0" err="1"/>
              <a:t>như</a:t>
            </a:r>
            <a:r>
              <a:rPr lang="en-US" sz="2000" dirty="0"/>
              <a:t> </a:t>
            </a:r>
            <a:r>
              <a:rPr lang="en-US" sz="2000" dirty="0" err="1"/>
              <a:t>là</a:t>
            </a:r>
            <a:r>
              <a:rPr lang="en-US" sz="2000" dirty="0"/>
              <a:t> </a:t>
            </a:r>
            <a:r>
              <a:rPr lang="en-US" sz="2000" dirty="0" err="1"/>
              <a:t>một</a:t>
            </a:r>
            <a:r>
              <a:rPr lang="en-US" sz="2000" dirty="0"/>
              <a:t> </a:t>
            </a:r>
            <a:r>
              <a:rPr lang="en-US" sz="2000" dirty="0" err="1"/>
              <a:t>bộ</a:t>
            </a:r>
            <a:r>
              <a:rPr lang="en-US" sz="2000" dirty="0"/>
              <a:t> </a:t>
            </a:r>
            <a:r>
              <a:rPr lang="en-US" sz="2000" dirty="0" err="1"/>
              <a:t>mô</a:t>
            </a:r>
            <a:r>
              <a:rPr lang="en-US" sz="2000" dirty="0"/>
              <a:t> </a:t>
            </a:r>
            <a:r>
              <a:rPr lang="en-US" sz="2000" dirty="0" err="1"/>
              <a:t>tả</a:t>
            </a:r>
            <a:r>
              <a:rPr lang="en-US" sz="2000" dirty="0"/>
              <a:t> </a:t>
            </a:r>
            <a:r>
              <a:rPr lang="en-US" sz="2000" dirty="0" err="1"/>
              <a:t>không-thời</a:t>
            </a:r>
            <a:r>
              <a:rPr lang="en-US" sz="2000" dirty="0"/>
              <a:t> </a:t>
            </a:r>
            <a:r>
              <a:rPr lang="en-US" sz="2000" dirty="0" err="1"/>
              <a:t>gian</a:t>
            </a:r>
            <a:r>
              <a:rPr lang="en-US" sz="2000" dirty="0"/>
              <a:t>. </a:t>
            </a:r>
          </a:p>
          <a:p>
            <a:endParaRPr lang="en-US" sz="2000" dirty="0"/>
          </a:p>
        </p:txBody>
      </p:sp>
      <p:pic>
        <p:nvPicPr>
          <p:cNvPr id="1028" name="Picture 4" descr="Káº¿t quáº£ hÃ¬nh áº£nh cho Optical flow fiel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405" y="2177142"/>
            <a:ext cx="4695799" cy="319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84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572206" cy="1450757"/>
          </a:xfrm>
        </p:spPr>
        <p:txBody>
          <a:bodyPr>
            <a:normAutofit/>
          </a:bodyPr>
          <a:lstStyle/>
          <a:p>
            <a:r>
              <a:rPr lang="en-US"/>
              <a:t>Bộ mô tả cục bộ</a:t>
            </a:r>
            <a:br>
              <a:rPr lang="en-US"/>
            </a:br>
            <a:r>
              <a:rPr lang="en-US"/>
              <a:t>	Bộ mô tả chuyển động và cạnh - MBH</a:t>
            </a:r>
            <a:endParaRPr lang="en-US" sz="40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98881" y="2158481"/>
            <a:ext cx="10006148" cy="1015663"/>
          </a:xfrm>
          <a:prstGeom prst="rect">
            <a:avLst/>
          </a:prstGeom>
          <a:noFill/>
        </p:spPr>
        <p:txBody>
          <a:bodyPr wrap="square" rtlCol="0">
            <a:spAutoFit/>
          </a:bodyPr>
          <a:lstStyle/>
          <a:p>
            <a:r>
              <a:rPr lang="en-US" sz="2000"/>
              <a:t>Một cải tiến tốt hơn của bộ mô tả HoF là Motion Boundary Histogram (MBH) được giới thiệu bởi Dalal (2006). MBH được tính toán trên các Motion Boundary fields, tức là đạo hàm theo thời gian của optical flow fields</a:t>
            </a:r>
          </a:p>
        </p:txBody>
      </p:sp>
      <p:pic>
        <p:nvPicPr>
          <p:cNvPr id="6" name="Picture 5"/>
          <p:cNvPicPr/>
          <p:nvPr/>
        </p:nvPicPr>
        <p:blipFill>
          <a:blip r:embed="rId3"/>
          <a:stretch>
            <a:fillRect/>
          </a:stretch>
        </p:blipFill>
        <p:spPr>
          <a:xfrm>
            <a:off x="1097280" y="3632589"/>
            <a:ext cx="9875520" cy="2477925"/>
          </a:xfrm>
          <a:prstGeom prst="rect">
            <a:avLst/>
          </a:prstGeom>
        </p:spPr>
      </p:pic>
    </p:spTree>
    <p:extLst>
      <p:ext uri="{BB962C8B-B14F-4D97-AF65-F5344CB8AC3E}">
        <p14:creationId xmlns:p14="http://schemas.microsoft.com/office/powerpoint/2010/main" val="1936369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0798629" cy="1450757"/>
          </a:xfrm>
        </p:spPr>
        <p:txBody>
          <a:bodyPr>
            <a:normAutofit/>
          </a:bodyPr>
          <a:lstStyle/>
          <a:p>
            <a:r>
              <a:rPr lang="en-US"/>
              <a:t>Bộ mô tả cục bộ</a:t>
            </a:r>
            <a:br>
              <a:rPr lang="en-US"/>
            </a:br>
            <a:r>
              <a:rPr lang="en-US"/>
              <a:t>	</a:t>
            </a:r>
            <a:r>
              <a:rPr lang="en-US" sz="4000"/>
              <a:t>Bộ mô tả mẫu điểm ảnh – second order statistics</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1198880" y="2177143"/>
                <a:ext cx="10470605" cy="1022139"/>
              </a:xfrm>
              <a:prstGeom prst="rect">
                <a:avLst/>
              </a:prstGeom>
              <a:noFill/>
            </p:spPr>
            <p:txBody>
              <a:bodyPr wrap="square" rtlCol="0">
                <a:spAutoFit/>
              </a:bodyPr>
              <a:lstStyle/>
              <a:p>
                <a:r>
                  <a:rPr lang="en-US" sz="2000"/>
                  <a:t>-Để mô tả 1 vùng </a:t>
                </a:r>
                <a:r>
                  <a:rPr lang="en-US" sz="2000" i="1"/>
                  <a:t>R</a:t>
                </a:r>
                <a:r>
                  <a:rPr lang="en-US" sz="2000"/>
                  <a:t> trong 1 ảnh, đầu tiên 1 tập các features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r>
                          <a:rPr lang="en-US" sz="2000" i="1">
                            <a:latin typeface="Cambria Math" panose="02040503050406030204" pitchFamily="18" charset="0"/>
                          </a:rPr>
                          <m:t>}</m:t>
                        </m:r>
                      </m:e>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sSubSup>
                  </m:oMath>
                </a14:m>
                <a:r>
                  <a:rPr lang="en-US" sz="200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oMath>
                </a14:m>
                <a:r>
                  <a:rPr lang="en-US" sz="2000"/>
                  <a:t> </a:t>
                </a:r>
                <a14:m>
                  <m:oMath xmlns:m="http://schemas.openxmlformats.org/officeDocument/2006/math">
                    <m:r>
                      <m:rPr>
                        <m:sty m:val="p"/>
                      </m:rPr>
                      <a:rPr lang="en-US" sz="2000">
                        <a:latin typeface="Cambria Math" panose="02040503050406030204" pitchFamily="18" charset="0"/>
                      </a:rPr>
                      <m:t>ϵ</m:t>
                    </m:r>
                  </m:oMath>
                </a14:m>
                <a:r>
                  <a:rPr lang="en-US" sz="200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𝑅</m:t>
                        </m:r>
                      </m:e>
                      <m:sup>
                        <m:r>
                          <a:rPr lang="en-US" sz="2000" i="1">
                            <a:latin typeface="Cambria Math" panose="02040503050406030204" pitchFamily="18" charset="0"/>
                          </a:rPr>
                          <m:t>𝑑</m:t>
                        </m:r>
                      </m:sup>
                    </m:sSup>
                  </m:oMath>
                </a14:m>
                <a:r>
                  <a:rPr lang="en-US" sz="2000"/>
                  <a:t> được trích xuất từ </a:t>
                </a:r>
                <a:r>
                  <a:rPr lang="en-US" sz="2000" i="1"/>
                  <a:t>R.</a:t>
                </a:r>
                <a:endParaRPr lang="en-US" sz="2000"/>
              </a:p>
              <a:p>
                <a:r>
                  <a:rPr lang="en-US" sz="2000"/>
                  <a:t>-Ma trận hiệp phương sai </a:t>
                </a:r>
                <a:r>
                  <a:rPr lang="en-US" sz="2000" i="1"/>
                  <a:t>d </a:t>
                </a:r>
                <a:r>
                  <a:rPr lang="en-US" sz="2000"/>
                  <a:t>× </a:t>
                </a:r>
                <a:r>
                  <a:rPr lang="en-US" sz="2000" i="1"/>
                  <a:t>d </a:t>
                </a:r>
                <a:r>
                  <a:rPr lang="en-US" sz="2000"/>
                  <a:t>của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r>
                          <a:rPr lang="en-US" sz="2000" i="1">
                            <a:latin typeface="Cambria Math" panose="02040503050406030204" pitchFamily="18" charset="0"/>
                          </a:rPr>
                          <m:t>}</m:t>
                        </m:r>
                      </m:e>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sSubSup>
                  </m:oMath>
                </a14:m>
                <a:r>
                  <a:rPr lang="en-US" sz="2000"/>
                  <a:t> (được gọi là - RCD), được sử dụng làm bộ mô tả cho </a:t>
                </a:r>
                <a:r>
                  <a:rPr lang="en-US" sz="2000" i="1"/>
                  <a:t>R</a:t>
                </a:r>
                <a:r>
                  <a:rPr lang="en-US" sz="2000"/>
                  <a:t>. </a:t>
                </a:r>
              </a:p>
              <a:p>
                <a:r>
                  <a:rPr lang="en-US" sz="2000"/>
                  <a:t>-RCDs có khả năng mở rộng mạnh mẽ và cho thấy khả năng phục hồi với nhiễu.</a:t>
                </a:r>
              </a:p>
            </p:txBody>
          </p:sp>
        </mc:Choice>
        <mc:Fallback xmlns="">
          <p:sp>
            <p:nvSpPr>
              <p:cNvPr id="7" name="TextBox 6"/>
              <p:cNvSpPr txBox="1">
                <a:spLocks noRot="1" noChangeAspect="1" noMove="1" noResize="1" noEditPoints="1" noAdjustHandles="1" noChangeArrowheads="1" noChangeShapeType="1" noTextEdit="1"/>
              </p:cNvSpPr>
              <p:nvPr/>
            </p:nvSpPr>
            <p:spPr>
              <a:xfrm>
                <a:off x="1198880" y="2177143"/>
                <a:ext cx="10470605" cy="1022139"/>
              </a:xfrm>
              <a:prstGeom prst="rect">
                <a:avLst/>
              </a:prstGeom>
              <a:blipFill>
                <a:blip r:embed="rId3"/>
                <a:stretch>
                  <a:fillRect l="-641" t="-2381" b="-952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1834043" y="3748643"/>
            <a:ext cx="4740928" cy="2171435"/>
          </a:xfrm>
          <a:prstGeom prst="rect">
            <a:avLst/>
          </a:prstGeom>
        </p:spPr>
      </p:pic>
    </p:spTree>
    <p:extLst>
      <p:ext uri="{BB962C8B-B14F-4D97-AF65-F5344CB8AC3E}">
        <p14:creationId xmlns:p14="http://schemas.microsoft.com/office/powerpoint/2010/main" val="467053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0798629" cy="1450757"/>
          </a:xfrm>
        </p:spPr>
        <p:txBody>
          <a:bodyPr>
            <a:normAutofit/>
          </a:bodyPr>
          <a:lstStyle/>
          <a:p>
            <a:r>
              <a:rPr lang="en-US"/>
              <a:t>Bộ mô tả cục bộ</a:t>
            </a:r>
            <a:br>
              <a:rPr lang="en-US"/>
            </a:br>
            <a:r>
              <a:rPr lang="en-US"/>
              <a:t>	Từ khối lập phương tới quỹ đạo</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68710" y="2177143"/>
            <a:ext cx="4650376" cy="3477875"/>
          </a:xfrm>
          <a:prstGeom prst="rect">
            <a:avLst/>
          </a:prstGeom>
          <a:noFill/>
        </p:spPr>
        <p:txBody>
          <a:bodyPr wrap="square" rtlCol="0">
            <a:spAutoFit/>
          </a:bodyPr>
          <a:lstStyle/>
          <a:p>
            <a:r>
              <a:rPr lang="en-US" sz="2000"/>
              <a:t>-Một điểm interest point không-thời gian có thể không nằm ở cùng một vị trí không gian chính xác khi có sự mở rộng thời gian của 1 khối lập phương.</a:t>
            </a:r>
          </a:p>
          <a:p>
            <a:endParaRPr lang="en-US" sz="2000"/>
          </a:p>
          <a:p>
            <a:r>
              <a:rPr lang="en-US" sz="2000"/>
              <a:t>-Do đó, các features được trích xuất từ các khối lập phương có thể không mô tả chính xác interest point của nó.</a:t>
            </a:r>
          </a:p>
          <a:p>
            <a:br>
              <a:rPr lang="en-US" sz="2000"/>
            </a:br>
            <a:r>
              <a:rPr lang="en-US" sz="2000"/>
              <a:t>-Một quỹ đạo là một feature được theo dõi riêng biệt theo thời gian</a:t>
            </a:r>
          </a:p>
        </p:txBody>
      </p:sp>
      <p:pic>
        <p:nvPicPr>
          <p:cNvPr id="6" name="Picture 5"/>
          <p:cNvPicPr/>
          <p:nvPr/>
        </p:nvPicPr>
        <p:blipFill>
          <a:blip r:embed="rId3"/>
          <a:stretch>
            <a:fillRect/>
          </a:stretch>
        </p:blipFill>
        <p:spPr>
          <a:xfrm>
            <a:off x="6270171" y="1988457"/>
            <a:ext cx="5268686" cy="3599543"/>
          </a:xfrm>
          <a:prstGeom prst="rect">
            <a:avLst/>
          </a:prstGeom>
        </p:spPr>
      </p:pic>
    </p:spTree>
    <p:extLst>
      <p:ext uri="{BB962C8B-B14F-4D97-AF65-F5344CB8AC3E}">
        <p14:creationId xmlns:p14="http://schemas.microsoft.com/office/powerpoint/2010/main" val="858508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Bộ mô tả cục bộ</a:t>
            </a:r>
            <a:br>
              <a:rPr lang="en-US"/>
            </a:br>
            <a:r>
              <a:rPr lang="en-US"/>
              <a:t>	Lựa chọn các interest points dày hay thưa</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68710" y="2177143"/>
            <a:ext cx="10121804" cy="1323439"/>
          </a:xfrm>
          <a:prstGeom prst="rect">
            <a:avLst/>
          </a:prstGeom>
          <a:noFill/>
        </p:spPr>
        <p:txBody>
          <a:bodyPr wrap="square" rtlCol="0">
            <a:spAutoFit/>
          </a:bodyPr>
          <a:lstStyle/>
          <a:p>
            <a:r>
              <a:rPr lang="en-US" sz="2000"/>
              <a:t>Trong khi các nghiên cứu ban đầu lựa chọn các điểm interest points thưa, sau đó, một số nghiên cứu cho thấy tính ưu việt của lấy mẫu dày trong cả phân loại hình ảnh (Nowak, 2006; Fei-Fei và Perona, 2005) và phân loại video Wang (2009).</a:t>
            </a:r>
          </a:p>
          <a:p>
            <a:r>
              <a:rPr lang="en-US" sz="2000"/>
              <a:t>Và ngày nay, lấy mẫu thưa hiếm khi được sử dụng mà đa phần là lấy mãu dày</a:t>
            </a:r>
          </a:p>
        </p:txBody>
      </p:sp>
      <p:pic>
        <p:nvPicPr>
          <p:cNvPr id="1026" name="Picture 2" descr="Káº¿t quáº£ hÃ¬nh áº£nh cho Sparse or Dense interest poi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3940365"/>
            <a:ext cx="1071562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584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3489434" y="438216"/>
            <a:ext cx="5213131" cy="861774"/>
          </a:xfrm>
          <a:prstGeom prst="rect">
            <a:avLst/>
          </a:prstGeom>
          <a:noFill/>
        </p:spPr>
        <p:txBody>
          <a:bodyPr wrap="square" rtlCol="0">
            <a:spAutoFit/>
          </a:bodyPr>
          <a:lstStyle/>
          <a:p>
            <a:pPr algn="ctr"/>
            <a:r>
              <a:rPr lang="en-US" sz="5000" b="1" dirty="0" err="1">
                <a:solidFill>
                  <a:srgbClr val="FF0000"/>
                </a:solidFill>
              </a:rPr>
              <a:t>Giới</a:t>
            </a:r>
            <a:r>
              <a:rPr lang="en-US" sz="5000" b="1" dirty="0">
                <a:solidFill>
                  <a:srgbClr val="FF0000"/>
                </a:solidFill>
              </a:rPr>
              <a:t> </a:t>
            </a:r>
            <a:r>
              <a:rPr lang="en-US" sz="5000" b="1" dirty="0" err="1">
                <a:solidFill>
                  <a:srgbClr val="FF0000"/>
                </a:solidFill>
              </a:rPr>
              <a:t>thiệu</a:t>
            </a:r>
            <a:r>
              <a:rPr lang="en-US" sz="5000" b="1" dirty="0">
                <a:solidFill>
                  <a:srgbClr val="FF0000"/>
                </a:solidFill>
              </a:rPr>
              <a:t> </a:t>
            </a:r>
            <a:r>
              <a:rPr lang="en-US" sz="5000" b="1" dirty="0" err="1">
                <a:solidFill>
                  <a:srgbClr val="FF0000"/>
                </a:solidFill>
              </a:rPr>
              <a:t>đề</a:t>
            </a:r>
            <a:r>
              <a:rPr lang="en-US" sz="5000" b="1" dirty="0">
                <a:solidFill>
                  <a:srgbClr val="FF0000"/>
                </a:solidFill>
              </a:rPr>
              <a:t> </a:t>
            </a:r>
            <a:r>
              <a:rPr lang="en-US" sz="5000" b="1" dirty="0" err="1">
                <a:solidFill>
                  <a:srgbClr val="FF0000"/>
                </a:solidFill>
              </a:rPr>
              <a:t>tài</a:t>
            </a:r>
            <a:endParaRPr lang="en-US" sz="5000" b="1"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180" y="1918526"/>
            <a:ext cx="9156441" cy="3934877"/>
          </a:xfrm>
          <a:prstGeom prst="rect">
            <a:avLst/>
          </a:prstGeom>
        </p:spPr>
      </p:pic>
    </p:spTree>
    <p:extLst>
      <p:ext uri="{BB962C8B-B14F-4D97-AF65-F5344CB8AC3E}">
        <p14:creationId xmlns:p14="http://schemas.microsoft.com/office/powerpoint/2010/main" val="3928446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Bộ mô tả cục bộ</a:t>
            </a:r>
            <a:br>
              <a:rPr lang="en-US"/>
            </a:br>
            <a:r>
              <a:rPr lang="en-US"/>
              <a:t>	Lựa chọn các interest points dày hay thưa</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68710" y="2177143"/>
            <a:ext cx="10121804" cy="1323439"/>
          </a:xfrm>
          <a:prstGeom prst="rect">
            <a:avLst/>
          </a:prstGeom>
          <a:noFill/>
        </p:spPr>
        <p:txBody>
          <a:bodyPr wrap="square" rtlCol="0">
            <a:spAutoFit/>
          </a:bodyPr>
          <a:lstStyle/>
          <a:p>
            <a:r>
              <a:rPr lang="en-US" sz="2000"/>
              <a:t>Trong khi các nghiên cứu ban đầu lựa chọn các điểm interest points thưa, sau đó, một số nghiên cứu cho thấy tính ưu việt của lấy mẫu dày trong cả phân loại hình ảnh (Nowak, 2006; Fei-Fei và Perona, 2005) và phân loại video Wang (2009).</a:t>
            </a:r>
          </a:p>
          <a:p>
            <a:r>
              <a:rPr lang="en-US" sz="2000"/>
              <a:t>Và ngày nay, lấy mẫu thưa hiếm khi được sử dụng mà đa phần là lấy mãu dày</a:t>
            </a:r>
          </a:p>
        </p:txBody>
      </p:sp>
      <p:pic>
        <p:nvPicPr>
          <p:cNvPr id="1026" name="Picture 2" descr="Káº¿t quáº£ hÃ¬nh áº£nh cho Sparse or Dense interest poi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3940365"/>
            <a:ext cx="1071562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57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Tìm hiểu chi tiết - Kỹ thuật Optical Flow</a:t>
            </a:r>
            <a:br>
              <a:rPr lang="en-US"/>
            </a:br>
            <a:r>
              <a:rPr lang="en-US"/>
              <a:t>	Một số khái niệm cơ bản</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68710" y="2177143"/>
            <a:ext cx="4737004" cy="1631216"/>
          </a:xfrm>
          <a:prstGeom prst="rect">
            <a:avLst/>
          </a:prstGeom>
          <a:noFill/>
        </p:spPr>
        <p:txBody>
          <a:bodyPr wrap="square" rtlCol="0">
            <a:spAutoFit/>
          </a:bodyPr>
          <a:lstStyle/>
          <a:p>
            <a:r>
              <a:rPr lang="en-US" sz="2000"/>
              <a:t>-Video là một chuỗi các khung hình được chụp theo thời gian.</a:t>
            </a:r>
          </a:p>
          <a:p>
            <a:br>
              <a:rPr lang="en-US" sz="2000"/>
            </a:br>
            <a:r>
              <a:rPr lang="en-US" sz="2000"/>
              <a:t>-Như vậy, dữ liệu hình ảnh là một hàm của không gian (x, y) và thời gian (t)</a:t>
            </a:r>
          </a:p>
        </p:txBody>
      </p:sp>
      <p:pic>
        <p:nvPicPr>
          <p:cNvPr id="6" name="Picture 5"/>
          <p:cNvPicPr/>
          <p:nvPr/>
        </p:nvPicPr>
        <p:blipFill>
          <a:blip r:embed="rId3"/>
          <a:stretch>
            <a:fillRect/>
          </a:stretch>
        </p:blipFill>
        <p:spPr>
          <a:xfrm>
            <a:off x="6720115" y="2177143"/>
            <a:ext cx="4223656" cy="2641600"/>
          </a:xfrm>
          <a:prstGeom prst="rect">
            <a:avLst/>
          </a:prstGeom>
        </p:spPr>
      </p:pic>
    </p:spTree>
    <p:extLst>
      <p:ext uri="{BB962C8B-B14F-4D97-AF65-F5344CB8AC3E}">
        <p14:creationId xmlns:p14="http://schemas.microsoft.com/office/powerpoint/2010/main" val="3150416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Tìm hiểu chi tiết - Kỹ thuật Optical Flow</a:t>
            </a:r>
            <a:br>
              <a:rPr lang="en-US"/>
            </a:br>
            <a:r>
              <a:rPr lang="en-US"/>
              <a:t>	Một số khái niệm cơ bản</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p:nvPr/>
        </p:nvPicPr>
        <p:blipFill>
          <a:blip r:embed="rId3"/>
          <a:stretch>
            <a:fillRect/>
          </a:stretch>
        </p:blipFill>
        <p:spPr>
          <a:xfrm>
            <a:off x="6545943" y="2024604"/>
            <a:ext cx="4870902" cy="2402253"/>
          </a:xfrm>
          <a:prstGeom prst="rect">
            <a:avLst/>
          </a:prstGeom>
        </p:spPr>
      </p:pic>
      <p:sp>
        <p:nvSpPr>
          <p:cNvPr id="3" name="TextBox 2"/>
          <p:cNvSpPr txBox="1"/>
          <p:nvPr/>
        </p:nvSpPr>
        <p:spPr>
          <a:xfrm>
            <a:off x="1068710" y="2210067"/>
            <a:ext cx="4809576" cy="2246769"/>
          </a:xfrm>
          <a:prstGeom prst="rect">
            <a:avLst/>
          </a:prstGeom>
          <a:noFill/>
        </p:spPr>
        <p:txBody>
          <a:bodyPr wrap="square" rtlCol="0">
            <a:spAutoFit/>
          </a:bodyPr>
          <a:lstStyle/>
          <a:p>
            <a:pPr marL="342900" indent="-342900">
              <a:buFont typeface="Wingdings" panose="05000000000000000000" pitchFamily="2" charset="2"/>
              <a:buChar char="q"/>
            </a:pPr>
            <a:r>
              <a:rPr lang="en-US" sz="2000"/>
              <a:t>Optical flow là khái niệm chỉ sự chuyển động tương đối của các điểm trên bề mặt của một vật thể.</a:t>
            </a:r>
          </a:p>
          <a:p>
            <a:endParaRPr lang="en-US" sz="2000"/>
          </a:p>
          <a:p>
            <a:pPr marL="342900" indent="-342900">
              <a:buFont typeface="Wingdings" panose="05000000000000000000" pitchFamily="2" charset="2"/>
              <a:buChar char="q"/>
            </a:pPr>
            <a:r>
              <a:rPr lang="en-US" sz="2000"/>
              <a:t>Sự chuyển động này trong không gian 3 chiều, khi được chiếu lên một mặt phẳng quan sát 2D được gọi là Motion field.</a:t>
            </a:r>
          </a:p>
        </p:txBody>
      </p:sp>
    </p:spTree>
    <p:extLst>
      <p:ext uri="{BB962C8B-B14F-4D97-AF65-F5344CB8AC3E}">
        <p14:creationId xmlns:p14="http://schemas.microsoft.com/office/powerpoint/2010/main" val="4292325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Kỹ thuật Optical Flow</a:t>
            </a:r>
            <a:br>
              <a:rPr lang="en-US"/>
            </a:br>
            <a:r>
              <a:rPr lang="en-US"/>
              <a:t>	Mục tiêu</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1068710" y="2206847"/>
                <a:ext cx="10208890" cy="1754326"/>
              </a:xfrm>
              <a:prstGeom prst="rect">
                <a:avLst/>
              </a:prstGeom>
              <a:noFill/>
            </p:spPr>
            <p:txBody>
              <a:bodyPr wrap="square" rtlCol="0">
                <a:spAutoFit/>
              </a:bodyPr>
              <a:lstStyle/>
              <a:p>
                <a:r>
                  <a:rPr lang="en-US"/>
                  <a:t>Mục đích của phương pháp Optical flow là xác định (xấp xỉ) Motion field từ 1 tập các frame ảnh thay đổi theo thời gian.</a:t>
                </a:r>
              </a:p>
              <a:p>
                <a:r>
                  <a:rPr lang="en-US"/>
                  <a:t>Cụ thể, tìm cho mỗi pixel một vector tốc độ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𝑢</m:t>
                        </m:r>
                      </m:e>
                    </m:acc>
                  </m:oMath>
                </a14:m>
                <a:r>
                  <a:rPr lang="en-US"/>
                  <a:t> = (</a:t>
                </a:r>
                <a:r>
                  <a:rPr lang="en-US" i="1"/>
                  <a:t>u</a:t>
                </a:r>
                <a:r>
                  <a:rPr lang="en-US"/>
                  <a:t>, </a:t>
                </a:r>
                <a:r>
                  <a:rPr lang="en-US" i="1"/>
                  <a:t>v</a:t>
                </a:r>
                <a:r>
                  <a:rPr lang="en-US"/>
                  <a:t>)</a:t>
                </a:r>
                <a:br>
                  <a:rPr lang="en-US"/>
                </a:br>
                <a:r>
                  <a:rPr lang="en-US"/>
                  <a:t>Vector này thể hiện:</a:t>
                </a:r>
                <a:br>
                  <a:rPr lang="en-US"/>
                </a:br>
                <a:r>
                  <a:rPr lang="en-US"/>
                  <a:t>- Một pixel chuyển động qua mỗi ảnh nhanh như thế nào?</a:t>
                </a:r>
                <a:br>
                  <a:rPr lang="en-US"/>
                </a:br>
                <a:r>
                  <a:rPr lang="en-US"/>
                  <a:t>- Và khi đó, nó đang di chuyển theo hướng nào</a:t>
                </a:r>
              </a:p>
            </p:txBody>
          </p:sp>
        </mc:Choice>
        <mc:Fallback xmlns="">
          <p:sp>
            <p:nvSpPr>
              <p:cNvPr id="3" name="TextBox 2"/>
              <p:cNvSpPr txBox="1">
                <a:spLocks noRot="1" noChangeAspect="1" noMove="1" noResize="1" noEditPoints="1" noAdjustHandles="1" noChangeArrowheads="1" noChangeShapeType="1" noTextEdit="1"/>
              </p:cNvSpPr>
              <p:nvPr/>
            </p:nvSpPr>
            <p:spPr>
              <a:xfrm>
                <a:off x="1068710" y="2206847"/>
                <a:ext cx="10208890" cy="1754326"/>
              </a:xfrm>
              <a:prstGeom prst="rect">
                <a:avLst/>
              </a:prstGeom>
              <a:blipFill>
                <a:blip r:embed="rId3"/>
                <a:stretch>
                  <a:fillRect l="-478" t="-1736" b="-4514"/>
                </a:stretch>
              </a:blipFill>
            </p:spPr>
            <p:txBody>
              <a:bodyPr/>
              <a:lstStyle/>
              <a:p>
                <a:r>
                  <a:rPr lang="en-US">
                    <a:noFill/>
                  </a:rPr>
                  <a:t> </a:t>
                </a:r>
              </a:p>
            </p:txBody>
          </p:sp>
        </mc:Fallback>
      </mc:AlternateContent>
      <p:pic>
        <p:nvPicPr>
          <p:cNvPr id="6" name="Picture 5"/>
          <p:cNvPicPr/>
          <p:nvPr/>
        </p:nvPicPr>
        <p:blipFill>
          <a:blip r:embed="rId4"/>
          <a:stretch>
            <a:fillRect/>
          </a:stretch>
        </p:blipFill>
        <p:spPr>
          <a:xfrm>
            <a:off x="5733143" y="3657600"/>
            <a:ext cx="6363655" cy="2583543"/>
          </a:xfrm>
          <a:prstGeom prst="rect">
            <a:avLst/>
          </a:prstGeom>
        </p:spPr>
      </p:pic>
    </p:spTree>
    <p:extLst>
      <p:ext uri="{BB962C8B-B14F-4D97-AF65-F5344CB8AC3E}">
        <p14:creationId xmlns:p14="http://schemas.microsoft.com/office/powerpoint/2010/main" val="3575196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Kỹ thuật Optical Flow</a:t>
            </a:r>
            <a:br>
              <a:rPr lang="en-US"/>
            </a:br>
            <a:r>
              <a:rPr lang="en-US"/>
              <a:t>	Ước lượng Optical Flow</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8710" y="4186397"/>
            <a:ext cx="4635405" cy="646331"/>
          </a:xfrm>
          <a:prstGeom prst="rect">
            <a:avLst/>
          </a:prstGeom>
          <a:noFill/>
        </p:spPr>
        <p:txBody>
          <a:bodyPr wrap="square" rtlCol="0">
            <a:spAutoFit/>
          </a:bodyPr>
          <a:lstStyle/>
          <a:p>
            <a:r>
              <a:rPr lang="en-US"/>
              <a:t>Cho hai frame liên tiếp, ước lượng motion field giữa chúng.</a:t>
            </a:r>
          </a:p>
        </p:txBody>
      </p:sp>
      <p:pic>
        <p:nvPicPr>
          <p:cNvPr id="7" name="Picture 6"/>
          <p:cNvPicPr/>
          <p:nvPr/>
        </p:nvPicPr>
        <p:blipFill>
          <a:blip r:embed="rId3"/>
          <a:stretch>
            <a:fillRect/>
          </a:stretch>
        </p:blipFill>
        <p:spPr>
          <a:xfrm>
            <a:off x="1068711" y="2189566"/>
            <a:ext cx="4635404" cy="1729291"/>
          </a:xfrm>
          <a:prstGeom prst="rect">
            <a:avLst/>
          </a:prstGeom>
        </p:spPr>
      </p:pic>
      <p:sp>
        <p:nvSpPr>
          <p:cNvPr id="4" name="TextBox 3"/>
          <p:cNvSpPr txBox="1"/>
          <p:nvPr/>
        </p:nvSpPr>
        <p:spPr>
          <a:xfrm>
            <a:off x="6676571" y="2189566"/>
            <a:ext cx="4717143" cy="3447098"/>
          </a:xfrm>
          <a:prstGeom prst="rect">
            <a:avLst/>
          </a:prstGeom>
          <a:noFill/>
        </p:spPr>
        <p:txBody>
          <a:bodyPr wrap="square" rtlCol="0">
            <a:spAutoFit/>
          </a:bodyPr>
          <a:lstStyle/>
          <a:p>
            <a:r>
              <a:rPr lang="en-US" sz="2000"/>
              <a:t>Một số giả định ban đầu:</a:t>
            </a:r>
          </a:p>
          <a:p>
            <a:endParaRPr lang="en-US" sz="2000"/>
          </a:p>
          <a:p>
            <a:pPr marL="285750" lvl="0" indent="-285750">
              <a:buFont typeface="Wingdings" panose="05000000000000000000" pitchFamily="2" charset="2"/>
              <a:buChar char="q"/>
            </a:pPr>
            <a:r>
              <a:rPr lang="en-US" sz="2000"/>
              <a:t>Tính bất biến về độ sáng:</a:t>
            </a:r>
            <a:br>
              <a:rPr lang="en-US" sz="2000"/>
            </a:br>
            <a:r>
              <a:rPr lang="en-US" sz="2000"/>
              <a:t>Hình chiếu của cùng 1 điểm ảnh sẽ trông giống nhau qua mỗi frame</a:t>
            </a:r>
          </a:p>
          <a:p>
            <a:pPr marL="285750" lvl="0" indent="-285750">
              <a:buFont typeface="Wingdings" panose="05000000000000000000" pitchFamily="2" charset="2"/>
              <a:buChar char="q"/>
            </a:pPr>
            <a:r>
              <a:rPr lang="en-US" sz="2000"/>
              <a:t>Chuyển động nhỏ:</a:t>
            </a:r>
            <a:br>
              <a:rPr lang="en-US" sz="2000"/>
            </a:br>
            <a:r>
              <a:rPr lang="en-US" sz="2000"/>
              <a:t>Các điểm không di chuyển quá xa.</a:t>
            </a:r>
          </a:p>
          <a:p>
            <a:pPr marL="285750" lvl="0" indent="-285750">
              <a:buFont typeface="Wingdings" panose="05000000000000000000" pitchFamily="2" charset="2"/>
              <a:buChar char="q"/>
            </a:pPr>
            <a:r>
              <a:rPr lang="en-US" sz="2000"/>
              <a:t>Sự gắn kết không gian: </a:t>
            </a:r>
            <a:br>
              <a:rPr lang="en-US" sz="2000"/>
            </a:br>
            <a:r>
              <a:rPr lang="en-US" sz="2000"/>
              <a:t>Các điểm di chuyển giống các hàng xóm của chúng.</a:t>
            </a:r>
          </a:p>
          <a:p>
            <a:endParaRPr lang="en-US"/>
          </a:p>
        </p:txBody>
      </p:sp>
    </p:spTree>
    <p:extLst>
      <p:ext uri="{BB962C8B-B14F-4D97-AF65-F5344CB8AC3E}">
        <p14:creationId xmlns:p14="http://schemas.microsoft.com/office/powerpoint/2010/main" val="4265784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Kỹ thuật Optical Flow</a:t>
            </a:r>
            <a:br>
              <a:rPr lang="en-US"/>
            </a:br>
            <a:r>
              <a:rPr lang="en-US"/>
              <a:t>	Ước lượng Optical Flow</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p:nvPr/>
        </p:nvPicPr>
        <p:blipFill>
          <a:blip r:embed="rId3"/>
          <a:stretch>
            <a:fillRect/>
          </a:stretch>
        </p:blipFill>
        <p:spPr>
          <a:xfrm>
            <a:off x="1028700" y="2068738"/>
            <a:ext cx="5052786" cy="1753349"/>
          </a:xfrm>
          <a:prstGeom prst="rect">
            <a:avLst/>
          </a:prstGeom>
        </p:spPr>
      </p:pic>
      <p:pic>
        <p:nvPicPr>
          <p:cNvPr id="14" name="Picture 13"/>
          <p:cNvPicPr/>
          <p:nvPr/>
        </p:nvPicPr>
        <p:blipFill>
          <a:blip r:embed="rId4"/>
          <a:stretch>
            <a:fillRect/>
          </a:stretch>
        </p:blipFill>
        <p:spPr>
          <a:xfrm>
            <a:off x="7285716" y="2536167"/>
            <a:ext cx="3933826" cy="39934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509883" y="2140740"/>
                <a:ext cx="5203145" cy="4232954"/>
              </a:xfrm>
              <a:prstGeom prst="rect">
                <a:avLst/>
              </a:prstGeom>
              <a:noFill/>
            </p:spPr>
            <p:txBody>
              <a:bodyPr wrap="square" rtlCol="0">
                <a:spAutoFit/>
              </a:bodyPr>
              <a:lstStyle/>
              <a:p>
                <a:r>
                  <a:rPr lang="en-US"/>
                  <a:t>Phương trình về bất biến độ sáng:</a:t>
                </a:r>
              </a:p>
              <a:p>
                <a:endParaRPr lang="en-US"/>
              </a:p>
              <a:p>
                <a:endParaRPr lang="en-US"/>
              </a:p>
              <a:p>
                <a:r>
                  <a:rPr lang="en-US"/>
                  <a:t>Có thể viết lại thành:</a:t>
                </a:r>
              </a:p>
              <a:p>
                <a:endParaRPr lang="en-US"/>
              </a:p>
              <a:p>
                <a:endParaRPr lang="en-US"/>
              </a:p>
              <a:p>
                <a:endParaRPr lang="en-US"/>
              </a:p>
              <a:p>
                <a:r>
                  <a:rPr lang="en-US"/>
                  <a:t>Với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oMath>
                </a14:m>
                <a:r>
                  <a:rPr lang="en-US"/>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𝐼</m:t>
                        </m:r>
                      </m:num>
                      <m:den>
                        <m:r>
                          <a:rPr lang="en-US" sz="2400" i="1">
                            <a:latin typeface="Cambria Math" panose="02040503050406030204" pitchFamily="18" charset="0"/>
                          </a:rPr>
                          <m:t>𝜕</m:t>
                        </m:r>
                        <m:r>
                          <a:rPr lang="en-US" sz="2400" i="1">
                            <a:latin typeface="Cambria Math" panose="02040503050406030204" pitchFamily="18" charset="0"/>
                          </a:rPr>
                          <m:t>𝑥</m:t>
                        </m:r>
                      </m:den>
                    </m:f>
                  </m:oMath>
                </a14:m>
                <a:endParaRPr lang="en-US" sz="2400"/>
              </a:p>
              <a:p>
                <a:endParaRPr lang="en-US"/>
              </a:p>
              <a:p>
                <a:r>
                  <a:rPr lang="en-US"/>
                  <a:t>Do đó:</a:t>
                </a:r>
              </a:p>
              <a:p>
                <a:r>
                  <a:rPr lang="en-US"/>
                  <a:t>		</a:t>
                </a:r>
              </a:p>
              <a:p>
                <a:endParaRPr lang="en-US"/>
              </a:p>
              <a:p>
                <a:r>
                  <a:rPr lang="en-US"/>
                  <a:t>Hay:</a:t>
                </a:r>
              </a:p>
              <a:p>
                <a:r>
                  <a:rPr lang="en-US"/>
                  <a:t>		</a:t>
                </a:r>
              </a:p>
            </p:txBody>
          </p:sp>
        </mc:Choice>
        <mc:Fallback xmlns="">
          <p:sp>
            <p:nvSpPr>
              <p:cNvPr id="6" name="TextBox 5"/>
              <p:cNvSpPr txBox="1">
                <a:spLocks noRot="1" noChangeAspect="1" noMove="1" noResize="1" noEditPoints="1" noAdjustHandles="1" noChangeArrowheads="1" noChangeShapeType="1" noTextEdit="1"/>
              </p:cNvSpPr>
              <p:nvPr/>
            </p:nvSpPr>
            <p:spPr>
              <a:xfrm>
                <a:off x="6509883" y="2140740"/>
                <a:ext cx="5203145" cy="4232954"/>
              </a:xfrm>
              <a:prstGeom prst="rect">
                <a:avLst/>
              </a:prstGeom>
              <a:blipFill>
                <a:blip r:embed="rId5"/>
                <a:stretch>
                  <a:fillRect l="-1055" t="-719"/>
                </a:stretch>
              </a:blipFill>
            </p:spPr>
            <p:txBody>
              <a:bodyPr/>
              <a:lstStyle/>
              <a:p>
                <a:r>
                  <a:rPr lang="en-US">
                    <a:noFill/>
                  </a:rPr>
                  <a:t> </a:t>
                </a:r>
              </a:p>
            </p:txBody>
          </p:sp>
        </mc:Fallback>
      </mc:AlternateContent>
      <p:pic>
        <p:nvPicPr>
          <p:cNvPr id="15" name="Picture 14"/>
          <p:cNvPicPr/>
          <p:nvPr/>
        </p:nvPicPr>
        <p:blipFill>
          <a:blip r:embed="rId6"/>
          <a:stretch>
            <a:fillRect/>
          </a:stretch>
        </p:blipFill>
        <p:spPr>
          <a:xfrm>
            <a:off x="7285716" y="3454399"/>
            <a:ext cx="4427312" cy="367689"/>
          </a:xfrm>
          <a:prstGeom prst="rect">
            <a:avLst/>
          </a:prstGeom>
        </p:spPr>
      </p:pic>
      <p:pic>
        <p:nvPicPr>
          <p:cNvPr id="16" name="Picture 15"/>
          <p:cNvPicPr/>
          <p:nvPr/>
        </p:nvPicPr>
        <p:blipFill>
          <a:blip r:embed="rId7"/>
          <a:stretch>
            <a:fillRect/>
          </a:stretch>
        </p:blipFill>
        <p:spPr>
          <a:xfrm>
            <a:off x="7892142" y="4941611"/>
            <a:ext cx="2456543" cy="312560"/>
          </a:xfrm>
          <a:prstGeom prst="rect">
            <a:avLst/>
          </a:prstGeom>
        </p:spPr>
      </p:pic>
      <p:pic>
        <p:nvPicPr>
          <p:cNvPr id="17" name="Picture 16"/>
          <p:cNvPicPr/>
          <p:nvPr/>
        </p:nvPicPr>
        <p:blipFill>
          <a:blip r:embed="rId8"/>
          <a:stretch>
            <a:fillRect/>
          </a:stretch>
        </p:blipFill>
        <p:spPr>
          <a:xfrm>
            <a:off x="7892142" y="5894674"/>
            <a:ext cx="1857375" cy="318135"/>
          </a:xfrm>
          <a:prstGeom prst="rect">
            <a:avLst/>
          </a:prstGeom>
        </p:spPr>
      </p:pic>
      <p:sp>
        <p:nvSpPr>
          <p:cNvPr id="12" name="TextBox 11"/>
          <p:cNvSpPr txBox="1"/>
          <p:nvPr/>
        </p:nvSpPr>
        <p:spPr>
          <a:xfrm>
            <a:off x="1175657" y="4412343"/>
            <a:ext cx="3759200" cy="923330"/>
          </a:xfrm>
          <a:prstGeom prst="rect">
            <a:avLst/>
          </a:prstGeom>
          <a:noFill/>
        </p:spPr>
        <p:txBody>
          <a:bodyPr wrap="square" rtlCol="0">
            <a:spAutoFit/>
          </a:bodyPr>
          <a:lstStyle/>
          <a:p>
            <a:r>
              <a:rPr lang="en-US"/>
              <a:t>Như vậy, trên 1 pixel chỉ có 1 phương trình và 2 ẩn số trên mỗi pixel</a:t>
            </a:r>
            <a:br>
              <a:rPr lang="en-US"/>
            </a:br>
            <a:endParaRPr lang="en-US"/>
          </a:p>
        </p:txBody>
      </p:sp>
    </p:spTree>
    <p:extLst>
      <p:ext uri="{BB962C8B-B14F-4D97-AF65-F5344CB8AC3E}">
        <p14:creationId xmlns:p14="http://schemas.microsoft.com/office/powerpoint/2010/main" val="945630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Kỹ thuật Optical Flow</a:t>
            </a:r>
            <a:br>
              <a:rPr lang="en-US"/>
            </a:br>
            <a:r>
              <a:rPr lang="en-US"/>
              <a:t>	Ước lượng Optical Flow</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68709" y="2253364"/>
            <a:ext cx="4141919" cy="1631216"/>
          </a:xfrm>
          <a:prstGeom prst="rect">
            <a:avLst/>
          </a:prstGeom>
          <a:noFill/>
        </p:spPr>
        <p:txBody>
          <a:bodyPr wrap="square" rtlCol="0">
            <a:spAutoFit/>
          </a:bodyPr>
          <a:lstStyle/>
          <a:p>
            <a:r>
              <a:rPr lang="en-US" sz="2000"/>
              <a:t>-Từ ràng buộc gắn kết không gian: các hàng xóm của pixel có cùng (</a:t>
            </a:r>
            <a:r>
              <a:rPr lang="en-US" sz="2000" i="1"/>
              <a:t>u</a:t>
            </a:r>
            <a:r>
              <a:rPr lang="en-US" sz="2000"/>
              <a:t>, </a:t>
            </a:r>
            <a:r>
              <a:rPr lang="en-US" sz="2000" i="1"/>
              <a:t>v</a:t>
            </a:r>
            <a:r>
              <a:rPr lang="en-US" sz="2000"/>
              <a:t>)</a:t>
            </a:r>
          </a:p>
          <a:p>
            <a:br>
              <a:rPr lang="en-US" sz="2000"/>
            </a:br>
            <a:r>
              <a:rPr lang="en-US" sz="2000"/>
              <a:t>-Nếu ta sử dụng một cửa sổ 5x5, ta sẽ có 25 phương trình cho mỗi pixel</a:t>
            </a:r>
          </a:p>
        </p:txBody>
      </p:sp>
      <p:pic>
        <p:nvPicPr>
          <p:cNvPr id="11" name="Picture 10"/>
          <p:cNvPicPr/>
          <p:nvPr/>
        </p:nvPicPr>
        <p:blipFill>
          <a:blip r:embed="rId3"/>
          <a:stretch>
            <a:fillRect/>
          </a:stretch>
        </p:blipFill>
        <p:spPr>
          <a:xfrm>
            <a:off x="5689600" y="2253365"/>
            <a:ext cx="5878285" cy="3131436"/>
          </a:xfrm>
          <a:prstGeom prst="rect">
            <a:avLst/>
          </a:prstGeom>
        </p:spPr>
      </p:pic>
    </p:spTree>
    <p:extLst>
      <p:ext uri="{BB962C8B-B14F-4D97-AF65-F5344CB8AC3E}">
        <p14:creationId xmlns:p14="http://schemas.microsoft.com/office/powerpoint/2010/main" val="2766803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Kỹ thuật Optical Flow</a:t>
            </a:r>
            <a:br>
              <a:rPr lang="en-US"/>
            </a:br>
            <a:r>
              <a:rPr lang="en-US"/>
              <a:t>	Ước lượng Optical Flow</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68709" y="2116522"/>
            <a:ext cx="4141919" cy="707886"/>
          </a:xfrm>
          <a:prstGeom prst="rect">
            <a:avLst/>
          </a:prstGeom>
          <a:noFill/>
        </p:spPr>
        <p:txBody>
          <a:bodyPr wrap="square" rtlCol="0">
            <a:spAutoFit/>
          </a:bodyPr>
          <a:lstStyle/>
          <a:p>
            <a:r>
              <a:rPr lang="en-US" sz="2000"/>
              <a:t>-Để giải phương trình này, ta sử dụng phương pháp bình phương nhỏ nhất.</a:t>
            </a:r>
          </a:p>
        </p:txBody>
      </p:sp>
      <p:pic>
        <p:nvPicPr>
          <p:cNvPr id="6" name="Picture 5"/>
          <p:cNvPicPr/>
          <p:nvPr/>
        </p:nvPicPr>
        <p:blipFill>
          <a:blip r:embed="rId3"/>
          <a:stretch>
            <a:fillRect/>
          </a:stretch>
        </p:blipFill>
        <p:spPr>
          <a:xfrm>
            <a:off x="6917966" y="2692115"/>
            <a:ext cx="5274034" cy="623080"/>
          </a:xfrm>
          <a:prstGeom prst="rect">
            <a:avLst/>
          </a:prstGeom>
        </p:spPr>
      </p:pic>
      <p:sp>
        <p:nvSpPr>
          <p:cNvPr id="3" name="TextBox 2"/>
          <p:cNvSpPr txBox="1"/>
          <p:nvPr/>
        </p:nvSpPr>
        <p:spPr>
          <a:xfrm>
            <a:off x="6763658" y="2116522"/>
            <a:ext cx="4151086" cy="400110"/>
          </a:xfrm>
          <a:prstGeom prst="rect">
            <a:avLst/>
          </a:prstGeom>
          <a:noFill/>
        </p:spPr>
        <p:txBody>
          <a:bodyPr wrap="square" rtlCol="0">
            <a:spAutoFit/>
          </a:bodyPr>
          <a:lstStyle/>
          <a:p>
            <a:r>
              <a:rPr lang="en-US" sz="2000"/>
              <a:t>Mục đích là:</a:t>
            </a:r>
          </a:p>
        </p:txBody>
      </p:sp>
      <mc:AlternateContent xmlns:mc="http://schemas.openxmlformats.org/markup-compatibility/2006" xmlns:a14="http://schemas.microsoft.com/office/drawing/2010/main">
        <mc:Choice Requires="a14">
          <p:sp>
            <p:nvSpPr>
              <p:cNvPr id="4" name="TextBox 3"/>
              <p:cNvSpPr txBox="1"/>
              <p:nvPr/>
            </p:nvSpPr>
            <p:spPr>
              <a:xfrm>
                <a:off x="1068709" y="3729888"/>
                <a:ext cx="5593347" cy="407099"/>
              </a:xfrm>
              <a:prstGeom prst="rect">
                <a:avLst/>
              </a:prstGeom>
              <a:noFill/>
            </p:spPr>
            <p:txBody>
              <a:bodyPr wrap="square" rtlCol="0">
                <a:spAutoFit/>
              </a:bodyPr>
              <a:lstStyle/>
              <a:p>
                <a:r>
                  <a:rPr lang="en-US"/>
                  <a:t>Trong đó </a:t>
                </a:r>
                <a14:m>
                  <m:oMath xmlns:m="http://schemas.openxmlformats.org/officeDocument/2006/math">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𝐴𝑑</m:t>
                            </m:r>
                            <m:r>
                              <a:rPr lang="en-US" sz="2000" i="1">
                                <a:latin typeface="Cambria Math" panose="02040503050406030204" pitchFamily="18" charset="0"/>
                              </a:rPr>
                              <m:t>−</m:t>
                            </m:r>
                            <m:r>
                              <a:rPr lang="en-US" sz="2000" i="1">
                                <a:latin typeface="Cambria Math" panose="02040503050406030204" pitchFamily="18" charset="0"/>
                              </a:rPr>
                              <m:t>𝑏</m:t>
                            </m:r>
                          </m:e>
                        </m:d>
                      </m:e>
                      <m:sup>
                        <m:r>
                          <a:rPr lang="en-US" sz="2000" i="1">
                            <a:latin typeface="Cambria Math" panose="02040503050406030204" pitchFamily="18" charset="0"/>
                          </a:rPr>
                          <m:t>2</m:t>
                        </m:r>
                      </m:sup>
                    </m:sSup>
                  </m:oMath>
                </a14:m>
                <a:r>
                  <a:rPr lang="en-US"/>
                  <a:t> được giải theo dạng chuẩn sau</a:t>
                </a:r>
                <a:r>
                  <a:rPr lang="en-US" sz="2000"/>
                  <a:t>:</a:t>
                </a:r>
              </a:p>
            </p:txBody>
          </p:sp>
        </mc:Choice>
        <mc:Fallback xmlns="">
          <p:sp>
            <p:nvSpPr>
              <p:cNvPr id="4" name="TextBox 3"/>
              <p:cNvSpPr txBox="1">
                <a:spLocks noRot="1" noChangeAspect="1" noMove="1" noResize="1" noEditPoints="1" noAdjustHandles="1" noChangeArrowheads="1" noChangeShapeType="1" noTextEdit="1"/>
              </p:cNvSpPr>
              <p:nvPr/>
            </p:nvSpPr>
            <p:spPr>
              <a:xfrm>
                <a:off x="1068709" y="3729888"/>
                <a:ext cx="5593347" cy="407099"/>
              </a:xfrm>
              <a:prstGeom prst="rect">
                <a:avLst/>
              </a:prstGeom>
              <a:blipFill>
                <a:blip r:embed="rId4"/>
                <a:stretch>
                  <a:fillRect l="-871" t="-5970" b="-26866"/>
                </a:stretch>
              </a:blipFill>
            </p:spPr>
            <p:txBody>
              <a:bodyPr/>
              <a:lstStyle/>
              <a:p>
                <a:r>
                  <a:rPr lang="en-US">
                    <a:noFill/>
                  </a:rPr>
                  <a:t> </a:t>
                </a:r>
              </a:p>
            </p:txBody>
          </p:sp>
        </mc:Fallback>
      </mc:AlternateContent>
      <p:pic>
        <p:nvPicPr>
          <p:cNvPr id="9" name="Picture 8"/>
          <p:cNvPicPr/>
          <p:nvPr/>
        </p:nvPicPr>
        <p:blipFill>
          <a:blip r:embed="rId5"/>
          <a:stretch>
            <a:fillRect/>
          </a:stretch>
        </p:blipFill>
        <p:spPr>
          <a:xfrm>
            <a:off x="6917966" y="3729888"/>
            <a:ext cx="2219325" cy="55880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068709" y="4797227"/>
                <a:ext cx="5805714" cy="1024511"/>
              </a:xfrm>
              <a:prstGeom prst="rect">
                <a:avLst/>
              </a:prstGeom>
              <a:noFill/>
            </p:spPr>
            <p:txBody>
              <a:bodyPr wrap="square" rtlCol="0">
                <a:spAutoFit/>
              </a:bodyPr>
              <a:lstStyle/>
              <a:p>
                <a:r>
                  <a:rPr lang="en-US"/>
                  <a:t>-Từ đó ta thu được thành phần chuyển động</a:t>
                </a:r>
                <a:r>
                  <a:rPr lang="en-US" sz="2000"/>
                  <a:t> (</a:t>
                </a:r>
                <a:r>
                  <a:rPr lang="en-US" sz="2000" i="1"/>
                  <a:t>u</a:t>
                </a:r>
                <a:r>
                  <a:rPr lang="en-US" sz="2000"/>
                  <a:t>, </a:t>
                </a:r>
                <a:r>
                  <a:rPr lang="en-US" sz="2000" i="1"/>
                  <a:t>v</a:t>
                </a:r>
                <a:r>
                  <a:rPr lang="en-US" sz="2000"/>
                  <a:t>):</a:t>
                </a:r>
              </a:p>
              <a:p>
                <a:r>
                  <a:rPr lang="en-US"/>
                  <a:t>Phương trình này có nghiệm khi </a:t>
                </a:r>
                <a14:m>
                  <m:oMath xmlns:m="http://schemas.openxmlformats.org/officeDocument/2006/math">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𝑇</m:t>
                            </m:r>
                          </m:sup>
                        </m:sSup>
                        <m:r>
                          <a:rPr lang="en-US" sz="2000" i="1">
                            <a:latin typeface="Cambria Math" panose="02040503050406030204" pitchFamily="18" charset="0"/>
                          </a:rPr>
                          <m:t>𝐴</m:t>
                        </m:r>
                      </m:e>
                    </m:d>
                  </m:oMath>
                </a14:m>
                <a:r>
                  <a:rPr lang="en-US" sz="2000"/>
                  <a:t> </a:t>
                </a:r>
                <a:r>
                  <a:rPr lang="en-US"/>
                  <a:t>khả đảo</a:t>
                </a:r>
              </a:p>
              <a:p>
                <a:endParaRPr lang="en-US"/>
              </a:p>
            </p:txBody>
          </p:sp>
        </mc:Choice>
        <mc:Fallback xmlns="">
          <p:sp>
            <p:nvSpPr>
              <p:cNvPr id="8" name="TextBox 7"/>
              <p:cNvSpPr txBox="1">
                <a:spLocks noRot="1" noChangeAspect="1" noMove="1" noResize="1" noEditPoints="1" noAdjustHandles="1" noChangeArrowheads="1" noChangeShapeType="1" noTextEdit="1"/>
              </p:cNvSpPr>
              <p:nvPr/>
            </p:nvSpPr>
            <p:spPr>
              <a:xfrm>
                <a:off x="1068709" y="4797227"/>
                <a:ext cx="5805714" cy="1024511"/>
              </a:xfrm>
              <a:prstGeom prst="rect">
                <a:avLst/>
              </a:prstGeom>
              <a:blipFill>
                <a:blip r:embed="rId6"/>
                <a:stretch>
                  <a:fillRect l="-839" t="-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917966" y="4775711"/>
                <a:ext cx="3178629" cy="528799"/>
              </a:xfrm>
              <a:prstGeom prst="rect">
                <a:avLst/>
              </a:prstGeom>
              <a:noFill/>
            </p:spPr>
            <p:txBody>
              <a:bodyPr wrap="square" rtlCol="0">
                <a:spAutoFit/>
              </a:bodyPr>
              <a:lstStyle/>
              <a:p>
                <a14:m>
                  <m:oMath xmlns:m="http://schemas.openxmlformats.org/officeDocument/2006/math">
                    <m:d>
                      <m:dPr>
                        <m:begChr m:val="["/>
                        <m:endChr m:val="]"/>
                        <m:ctrlPr>
                          <a:rPr lang="en-US" sz="2400" i="1">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𝑢</m:t>
                            </m:r>
                          </m:num>
                          <m:den>
                            <m:r>
                              <a:rPr lang="en-US" sz="2400" i="1">
                                <a:latin typeface="Cambria Math" panose="02040503050406030204" pitchFamily="18" charset="0"/>
                              </a:rPr>
                              <m:t>𝑣</m:t>
                            </m:r>
                          </m:den>
                        </m:f>
                      </m:e>
                    </m:d>
                  </m:oMath>
                </a14:m>
                <a:r>
                  <a:rPr lang="en-US" sz="2400"/>
                  <a:t> </a:t>
                </a:r>
                <a:r>
                  <a:rPr lang="en-US" sz="200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𝑇</m:t>
                            </m:r>
                          </m:sup>
                        </m:sSup>
                        <m:r>
                          <a:rPr lang="en-US" sz="2000" i="1">
                            <a:latin typeface="Cambria Math" panose="02040503050406030204" pitchFamily="18" charset="0"/>
                          </a:rPr>
                          <m:t> </m:t>
                        </m:r>
                        <m:r>
                          <a:rPr lang="en-US" sz="2000" i="1">
                            <a:latin typeface="Cambria Math" panose="02040503050406030204" pitchFamily="18" charset="0"/>
                          </a:rPr>
                          <m:t>𝐴</m:t>
                        </m:r>
                        <m:r>
                          <a:rPr lang="en-US" sz="2000" i="1">
                            <a:latin typeface="Cambria Math" panose="02040503050406030204" pitchFamily="18" charset="0"/>
                          </a:rPr>
                          <m:t>)</m:t>
                        </m:r>
                      </m:e>
                      <m:sup>
                        <m:r>
                          <a:rPr lang="en-US" sz="2000" i="1">
                            <a:latin typeface="Cambria Math" panose="02040503050406030204" pitchFamily="18" charset="0"/>
                          </a:rPr>
                          <m:t>−1</m:t>
                        </m:r>
                      </m:sup>
                    </m:sSup>
                  </m:oMath>
                </a14:m>
                <a:r>
                  <a:rPr lang="en-US" sz="200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r>
                          <a:rPr lang="en-US" sz="2000" i="1">
                            <a:latin typeface="Cambria Math" panose="02040503050406030204" pitchFamily="18" charset="0"/>
                          </a:rPr>
                          <m:t>𝑇</m:t>
                        </m:r>
                      </m:sup>
                    </m:sSup>
                  </m:oMath>
                </a14:m>
                <a:r>
                  <a:rPr lang="en-US" sz="2000"/>
                  <a:t> </a:t>
                </a:r>
                <a:r>
                  <a:rPr lang="en-US" sz="2000" i="1"/>
                  <a:t>b</a:t>
                </a:r>
                <a:endParaRPr lang="en-US" sz="2000"/>
              </a:p>
            </p:txBody>
          </p:sp>
        </mc:Choice>
        <mc:Fallback xmlns="">
          <p:sp>
            <p:nvSpPr>
              <p:cNvPr id="10" name="TextBox 9"/>
              <p:cNvSpPr txBox="1">
                <a:spLocks noRot="1" noChangeAspect="1" noMove="1" noResize="1" noEditPoints="1" noAdjustHandles="1" noChangeArrowheads="1" noChangeShapeType="1" noTextEdit="1"/>
              </p:cNvSpPr>
              <p:nvPr/>
            </p:nvSpPr>
            <p:spPr>
              <a:xfrm>
                <a:off x="6917966" y="4775711"/>
                <a:ext cx="3178629" cy="528799"/>
              </a:xfrm>
              <a:prstGeom prst="rect">
                <a:avLst/>
              </a:prstGeom>
              <a:blipFill>
                <a:blip r:embed="rId7"/>
                <a:stretch>
                  <a:fillRect b="-10345"/>
                </a:stretch>
              </a:blipFill>
            </p:spPr>
            <p:txBody>
              <a:bodyPr/>
              <a:lstStyle/>
              <a:p>
                <a:r>
                  <a:rPr lang="en-US">
                    <a:noFill/>
                  </a:rPr>
                  <a:t> </a:t>
                </a:r>
              </a:p>
            </p:txBody>
          </p:sp>
        </mc:Fallback>
      </mc:AlternateContent>
    </p:spTree>
    <p:extLst>
      <p:ext uri="{BB962C8B-B14F-4D97-AF65-F5344CB8AC3E}">
        <p14:creationId xmlns:p14="http://schemas.microsoft.com/office/powerpoint/2010/main" val="657897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Kỹ thuật Optical Flow</a:t>
            </a:r>
            <a:br>
              <a:rPr lang="en-US"/>
            </a:br>
            <a:r>
              <a:rPr lang="en-US"/>
              <a:t>	Ví dụ sử dụng Optical Flow</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870857" y="2530699"/>
            <a:ext cx="5274033" cy="2651352"/>
          </a:xfrm>
          <a:prstGeom prst="rect">
            <a:avLst/>
          </a:prstGeom>
        </p:spPr>
      </p:pic>
      <p:pic>
        <p:nvPicPr>
          <p:cNvPr id="11" name="Picture 10"/>
          <p:cNvPicPr>
            <a:picLocks noChangeAspect="1"/>
          </p:cNvPicPr>
          <p:nvPr/>
        </p:nvPicPr>
        <p:blipFill>
          <a:blip r:embed="rId4"/>
          <a:stretch>
            <a:fillRect/>
          </a:stretch>
        </p:blipFill>
        <p:spPr>
          <a:xfrm>
            <a:off x="6531427" y="2530699"/>
            <a:ext cx="5399315" cy="2651353"/>
          </a:xfrm>
          <a:prstGeom prst="rect">
            <a:avLst/>
          </a:prstGeom>
        </p:spPr>
      </p:pic>
    </p:spTree>
    <p:extLst>
      <p:ext uri="{BB962C8B-B14F-4D97-AF65-F5344CB8AC3E}">
        <p14:creationId xmlns:p14="http://schemas.microsoft.com/office/powerpoint/2010/main" val="4073454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286603"/>
            <a:ext cx="11059886" cy="1450757"/>
          </a:xfrm>
        </p:spPr>
        <p:txBody>
          <a:bodyPr>
            <a:normAutofit/>
          </a:bodyPr>
          <a:lstStyle/>
          <a:p>
            <a:r>
              <a:rPr lang="en-US"/>
              <a:t>Kỹ thuật Optical Flow</a:t>
            </a:r>
            <a:br>
              <a:rPr lang="en-US"/>
            </a:br>
            <a:r>
              <a:rPr lang="en-US"/>
              <a:t>	Những điểm hạn chế</a:t>
            </a:r>
            <a:endParaRPr lang="en-US" sz="4000" dirty="0"/>
          </a:p>
        </p:txBody>
      </p:sp>
      <p:sp>
        <p:nvSpPr>
          <p:cNvPr id="5" name="Pentagon 4"/>
          <p:cNvSpPr/>
          <p:nvPr/>
        </p:nvSpPr>
        <p:spPr>
          <a:xfrm>
            <a:off x="1068710" y="1264272"/>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68709" y="2116522"/>
            <a:ext cx="10136320" cy="1323439"/>
          </a:xfrm>
          <a:prstGeom prst="rect">
            <a:avLst/>
          </a:prstGeom>
          <a:noFill/>
        </p:spPr>
        <p:txBody>
          <a:bodyPr wrap="square" rtlCol="0">
            <a:spAutoFit/>
          </a:bodyPr>
          <a:lstStyle/>
          <a:p>
            <a:r>
              <a:rPr lang="en-US" sz="2000"/>
              <a:t>-Gặp lỗi khi kết cấu cường độ sáng trong cửa sổ kém.</a:t>
            </a:r>
            <a:br>
              <a:rPr lang="en-US" sz="2000"/>
            </a:br>
            <a:r>
              <a:rPr lang="en-US" sz="2000"/>
              <a:t>-Lỗi khi sự dịch chuyển là lớn, chỉ thích hợp khi chọn cửa sổ kích thước bé. </a:t>
            </a:r>
          </a:p>
          <a:p>
            <a:r>
              <a:rPr lang="en-US" sz="2000"/>
              <a:t>Tuy nhiên ta lại muốn 1 cửa sổ lớn để bắt được các chuyển động lớn, nhưng một cửa sổ lớn thường phá vỡ giả thiết về chuyển động liền mạch ban đầu.</a:t>
            </a:r>
          </a:p>
        </p:txBody>
      </p:sp>
    </p:spTree>
    <p:extLst>
      <p:ext uri="{BB962C8B-B14F-4D97-AF65-F5344CB8AC3E}">
        <p14:creationId xmlns:p14="http://schemas.microsoft.com/office/powerpoint/2010/main" val="2060333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3489434" y="438216"/>
            <a:ext cx="5213131" cy="861774"/>
          </a:xfrm>
          <a:prstGeom prst="rect">
            <a:avLst/>
          </a:prstGeom>
          <a:noFill/>
        </p:spPr>
        <p:txBody>
          <a:bodyPr wrap="square" rtlCol="0">
            <a:spAutoFit/>
          </a:bodyPr>
          <a:lstStyle/>
          <a:p>
            <a:pPr algn="ctr"/>
            <a:r>
              <a:rPr lang="en-US" sz="5000" b="1" dirty="0" err="1">
                <a:solidFill>
                  <a:srgbClr val="FF0000"/>
                </a:solidFill>
              </a:rPr>
              <a:t>Giới</a:t>
            </a:r>
            <a:r>
              <a:rPr lang="en-US" sz="5000" b="1" dirty="0">
                <a:solidFill>
                  <a:srgbClr val="FF0000"/>
                </a:solidFill>
              </a:rPr>
              <a:t> </a:t>
            </a:r>
            <a:r>
              <a:rPr lang="en-US" sz="5000" b="1" dirty="0" err="1">
                <a:solidFill>
                  <a:srgbClr val="FF0000"/>
                </a:solidFill>
              </a:rPr>
              <a:t>thiệu</a:t>
            </a:r>
            <a:r>
              <a:rPr lang="en-US" sz="5000" b="1" dirty="0">
                <a:solidFill>
                  <a:srgbClr val="FF0000"/>
                </a:solidFill>
              </a:rPr>
              <a:t> </a:t>
            </a:r>
            <a:r>
              <a:rPr lang="en-US" sz="5000" b="1" dirty="0" err="1">
                <a:solidFill>
                  <a:srgbClr val="FF0000"/>
                </a:solidFill>
              </a:rPr>
              <a:t>đề</a:t>
            </a:r>
            <a:r>
              <a:rPr lang="en-US" sz="5000" b="1" dirty="0">
                <a:solidFill>
                  <a:srgbClr val="FF0000"/>
                </a:solidFill>
              </a:rPr>
              <a:t> </a:t>
            </a:r>
            <a:r>
              <a:rPr lang="en-US" sz="5000" b="1" dirty="0" err="1">
                <a:solidFill>
                  <a:srgbClr val="FF0000"/>
                </a:solidFill>
              </a:rPr>
              <a:t>tài</a:t>
            </a:r>
            <a:endParaRPr lang="en-US" sz="5000" b="1" dirty="0">
              <a:solidFill>
                <a:srgbClr val="FF0000"/>
              </a:solidFill>
            </a:endParaRPr>
          </a:p>
        </p:txBody>
      </p:sp>
      <p:sp>
        <p:nvSpPr>
          <p:cNvPr id="8" name="TextBox 7">
            <a:extLst>
              <a:ext uri="{FF2B5EF4-FFF2-40B4-BE49-F238E27FC236}">
                <a16:creationId xmlns:a16="http://schemas.microsoft.com/office/drawing/2014/main" id="{1AB7EE65-D8C0-4206-903B-E23F50B667B4}"/>
              </a:ext>
            </a:extLst>
          </p:cNvPr>
          <p:cNvSpPr txBox="1"/>
          <p:nvPr/>
        </p:nvSpPr>
        <p:spPr>
          <a:xfrm>
            <a:off x="973395" y="1812946"/>
            <a:ext cx="10436168" cy="3862596"/>
          </a:xfrm>
          <a:prstGeom prst="rect">
            <a:avLst/>
          </a:prstGeom>
          <a:noFill/>
        </p:spPr>
        <p:txBody>
          <a:bodyPr wrap="square" rtlCol="0">
            <a:spAutoFit/>
          </a:bodyPr>
          <a:lstStyle/>
          <a:p>
            <a:r>
              <a:rPr lang="en-US" sz="3500" dirty="0" err="1">
                <a:latin typeface="Times New Roman" panose="02020603050405020304" pitchFamily="18" charset="0"/>
                <a:cs typeface="Times New Roman" panose="02020603050405020304" pitchFamily="18" charset="0"/>
              </a:rPr>
              <a:t>Ứng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dụng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của</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nhận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con </a:t>
            </a:r>
            <a:r>
              <a:rPr lang="en-US" sz="3500" dirty="0" err="1">
                <a:latin typeface="Times New Roman" panose="02020603050405020304" pitchFamily="18" charset="0"/>
                <a:cs typeface="Times New Roman" panose="02020603050405020304" pitchFamily="18" charset="0"/>
              </a:rPr>
              <a:t>người</a:t>
            </a:r>
            <a:endParaRPr lang="en-US" sz="35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Video </a:t>
            </a:r>
            <a:r>
              <a:rPr lang="en-US" sz="3500" dirty="0" err="1">
                <a:latin typeface="Times New Roman" panose="02020603050405020304" pitchFamily="18" charset="0"/>
                <a:cs typeface="Times New Roman" panose="02020603050405020304" pitchFamily="18" charset="0"/>
              </a:rPr>
              <a:t>giám</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sát</a:t>
            </a:r>
            <a:r>
              <a:rPr lang="en-US" sz="35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Trong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thể</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thao</a:t>
            </a:r>
            <a:r>
              <a:rPr lang="en-US" sz="35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Hỗ</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trợ</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người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cao</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tuổi</a:t>
            </a:r>
            <a:r>
              <a:rPr lang="en-US" sz="35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Thay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đổi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tương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giữa</a:t>
            </a:r>
            <a:r>
              <a:rPr lang="en-US" sz="3500" dirty="0">
                <a:latin typeface="Times New Roman" panose="02020603050405020304" pitchFamily="18" charset="0"/>
                <a:cs typeface="Times New Roman" panose="02020603050405020304" pitchFamily="18" charset="0"/>
              </a:rPr>
              <a:t> con </a:t>
            </a:r>
            <a:r>
              <a:rPr lang="en-US" sz="3500" dirty="0" err="1">
                <a:latin typeface="Times New Roman" panose="02020603050405020304" pitchFamily="18" charset="0"/>
                <a:cs typeface="Times New Roman" panose="02020603050405020304" pitchFamily="18" charset="0"/>
              </a:rPr>
              <a:t>người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và</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máy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tính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thay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vì</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truyền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thống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sử</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dụng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chuột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và</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bàn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phím</a:t>
            </a:r>
            <a:r>
              <a:rPr lang="en-US" sz="35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Giải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trí</a:t>
            </a:r>
            <a:endParaRPr lang="en-US" sz="3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1690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16">
            <a:extLst>
              <a:ext uri="{FF2B5EF4-FFF2-40B4-BE49-F238E27FC236}">
                <a16:creationId xmlns:a16="http://schemas.microsoft.com/office/drawing/2014/main" id="{FB5993E2-C02B-4335-ABA5-D8EC465551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9" name="Rectangle 18">
            <a:extLst>
              <a:ext uri="{FF2B5EF4-FFF2-40B4-BE49-F238E27FC236}">
                <a16:creationId xmlns:a16="http://schemas.microsoft.com/office/drawing/2014/main" id="{C0B801A2-5622-4BE8-9AD2-C337A2CD00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20">
            <a:extLst>
              <a:ext uri="{FF2B5EF4-FFF2-40B4-BE49-F238E27FC236}">
                <a16:creationId xmlns:a16="http://schemas.microsoft.com/office/drawing/2014/main" id="{B7AF614F-5BC3-4086-99F5-B87C5847A0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4000" dirty="0">
                <a:solidFill>
                  <a:srgbClr val="FFFFFF"/>
                </a:solidFill>
              </a:rPr>
              <a:t>Multi-view Action Recognition</a:t>
            </a: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192848499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260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Giới</a:t>
            </a:r>
            <a:r>
              <a:rPr lang="en-US" dirty="0"/>
              <a:t> </a:t>
            </a:r>
            <a:r>
              <a:rPr lang="en-US" dirty="0" err="1"/>
              <a:t>thiệu</a:t>
            </a:r>
            <a:br>
              <a:rPr lang="en-US" dirty="0"/>
            </a:br>
            <a:r>
              <a:rPr lang="en-US" dirty="0"/>
              <a:t>	</a:t>
            </a:r>
            <a:r>
              <a:rPr lang="en-US" sz="4000" dirty="0"/>
              <a:t> What?</a:t>
            </a:r>
          </a:p>
        </p:txBody>
      </p:sp>
      <p:pic>
        <p:nvPicPr>
          <p:cNvPr id="6" name="Content Placeholder 5">
            <a:extLst>
              <a:ext uri="{FF2B5EF4-FFF2-40B4-BE49-F238E27FC236}">
                <a16:creationId xmlns:a16="http://schemas.microsoft.com/office/drawing/2014/main" id="{9C8D27AB-AD4B-4DBB-B3BE-1E48C964D0DF}"/>
              </a:ext>
            </a:extLst>
          </p:cNvPr>
          <p:cNvPicPr>
            <a:picLocks noGrp="1" noChangeAspect="1"/>
          </p:cNvPicPr>
          <p:nvPr>
            <p:ph sz="half" idx="2"/>
          </p:nvPr>
        </p:nvPicPr>
        <p:blipFill>
          <a:blip r:embed="rId3"/>
          <a:stretch>
            <a:fillRect/>
          </a:stretch>
        </p:blipFill>
        <p:spPr>
          <a:xfrm>
            <a:off x="5707228" y="2408841"/>
            <a:ext cx="5560419" cy="2909608"/>
          </a:xfrm>
          <a:prstGeom prst="rect">
            <a:avLst/>
          </a:prstGeom>
        </p:spPr>
      </p:pic>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Ã¬nh áº£nh cÃ³ liÃªn quan">
            <a:extLst>
              <a:ext uri="{FF2B5EF4-FFF2-40B4-BE49-F238E27FC236}">
                <a16:creationId xmlns:a16="http://schemas.microsoft.com/office/drawing/2014/main" id="{8F0C8663-C7C4-4CF2-BD7F-14E6176B4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918" y="2872113"/>
            <a:ext cx="3940952" cy="197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387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Giới</a:t>
            </a:r>
            <a:r>
              <a:rPr lang="en-US" dirty="0"/>
              <a:t> </a:t>
            </a:r>
            <a:r>
              <a:rPr lang="en-US" dirty="0" err="1"/>
              <a:t>thiệu</a:t>
            </a:r>
            <a:br>
              <a:rPr lang="en-US" dirty="0"/>
            </a:br>
            <a:r>
              <a:rPr lang="en-US" dirty="0"/>
              <a:t>	</a:t>
            </a:r>
            <a:r>
              <a:rPr lang="en-US" sz="4000" dirty="0"/>
              <a:t> Why?</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A87EFC-EE46-485A-9EA2-4908A195F2EE}"/>
              </a:ext>
            </a:extLst>
          </p:cNvPr>
          <p:cNvSpPr>
            <a:spLocks noGrp="1"/>
          </p:cNvSpPr>
          <p:nvPr>
            <p:ph sz="half" idx="2"/>
          </p:nvPr>
        </p:nvSpPr>
        <p:spPr>
          <a:xfrm>
            <a:off x="1184988" y="1845735"/>
            <a:ext cx="9970692" cy="4023360"/>
          </a:xfrm>
        </p:spPr>
        <p:txBody>
          <a:bodyPr>
            <a:normAutofit/>
          </a:bodyPr>
          <a:lstStyle/>
          <a:p>
            <a:pPr>
              <a:buFont typeface="Arial" panose="020B0604020202020204" pitchFamily="34" charset="0"/>
              <a:buChar char="•"/>
            </a:pPr>
            <a:r>
              <a:rPr lang="en-US" sz="2400" dirty="0"/>
              <a:t> </a:t>
            </a:r>
            <a:r>
              <a:rPr lang="en-US" sz="2400" dirty="0" err="1"/>
              <a:t>Sự</a:t>
            </a:r>
            <a:r>
              <a:rPr lang="en-US" sz="2400" dirty="0"/>
              <a:t> </a:t>
            </a:r>
            <a:r>
              <a:rPr lang="en-US" sz="2400" dirty="0" err="1"/>
              <a:t>gia</a:t>
            </a:r>
            <a:r>
              <a:rPr lang="en-US" sz="2400" dirty="0"/>
              <a:t> </a:t>
            </a:r>
            <a:r>
              <a:rPr lang="en-US" sz="2400" dirty="0" err="1"/>
              <a:t>tăng</a:t>
            </a:r>
            <a:r>
              <a:rPr lang="en-US" sz="2400" dirty="0"/>
              <a:t> của </a:t>
            </a:r>
            <a:r>
              <a:rPr lang="en-US" sz="2400" dirty="0" err="1"/>
              <a:t>dữ</a:t>
            </a:r>
            <a:r>
              <a:rPr lang="en-US" sz="2400" dirty="0"/>
              <a:t> </a:t>
            </a:r>
            <a:r>
              <a:rPr lang="en-US" sz="2400" dirty="0" err="1"/>
              <a:t>liệu</a:t>
            </a:r>
            <a:r>
              <a:rPr lang="en-US" sz="2400" dirty="0"/>
              <a:t> multi-view</a:t>
            </a:r>
          </a:p>
          <a:p>
            <a:pPr>
              <a:buFont typeface="Arial" panose="020B0604020202020204" pitchFamily="34" charset="0"/>
              <a:buChar char="•"/>
            </a:pPr>
            <a:r>
              <a:rPr lang="en-US" sz="2400" dirty="0"/>
              <a:t> </a:t>
            </a:r>
            <a:r>
              <a:rPr lang="en-US" sz="2400" dirty="0" err="1"/>
              <a:t>Đòi</a:t>
            </a:r>
            <a:r>
              <a:rPr lang="en-US" sz="2400" dirty="0"/>
              <a:t> </a:t>
            </a:r>
            <a:r>
              <a:rPr lang="en-US" sz="2400" dirty="0" err="1"/>
              <a:t>hỏi</a:t>
            </a:r>
            <a:r>
              <a:rPr lang="en-US" sz="2400" dirty="0"/>
              <a:t> </a:t>
            </a:r>
            <a:r>
              <a:rPr lang="en-US" sz="2400" dirty="0" err="1"/>
              <a:t>sự</a:t>
            </a:r>
            <a:r>
              <a:rPr lang="en-US" sz="2400" dirty="0"/>
              <a:t> </a:t>
            </a:r>
            <a:r>
              <a:rPr lang="en-US" sz="2400" dirty="0" err="1"/>
              <a:t>chính</a:t>
            </a:r>
            <a:r>
              <a:rPr lang="en-US" sz="2400" dirty="0"/>
              <a:t> </a:t>
            </a:r>
            <a:r>
              <a:rPr lang="en-US" sz="2400" dirty="0" err="1"/>
              <a:t>xác</a:t>
            </a:r>
            <a:r>
              <a:rPr lang="en-US" sz="2400" dirty="0"/>
              <a:t> </a:t>
            </a:r>
            <a:r>
              <a:rPr lang="en-US" sz="2400" dirty="0" err="1"/>
              <a:t>cao</a:t>
            </a:r>
            <a:r>
              <a:rPr lang="en-US" sz="2400" dirty="0"/>
              <a:t> </a:t>
            </a:r>
            <a:r>
              <a:rPr lang="en-US" sz="2400" dirty="0" err="1"/>
              <a:t>khi</a:t>
            </a:r>
            <a:r>
              <a:rPr lang="en-US" sz="2400" dirty="0"/>
              <a:t> </a:t>
            </a:r>
            <a:r>
              <a:rPr lang="en-US" sz="2400" dirty="0" err="1"/>
              <a:t>nhận</a:t>
            </a:r>
            <a:r>
              <a:rPr lang="en-US" sz="2400" dirty="0"/>
              <a:t> </a:t>
            </a:r>
            <a:r>
              <a:rPr lang="en-US" sz="2400" dirty="0" err="1"/>
              <a:t>diện</a:t>
            </a:r>
            <a:r>
              <a:rPr lang="en-US" sz="2400" dirty="0"/>
              <a:t> </a:t>
            </a:r>
            <a:r>
              <a:rPr lang="en-US" sz="2400" dirty="0" err="1"/>
              <a:t>hành</a:t>
            </a:r>
            <a:r>
              <a:rPr lang="en-US" sz="2400" dirty="0"/>
              <a:t> </a:t>
            </a:r>
            <a:r>
              <a:rPr lang="en-US" sz="2400" dirty="0" err="1"/>
              <a:t>động</a:t>
            </a:r>
            <a:endParaRPr lang="en-US" sz="2400" dirty="0"/>
          </a:p>
          <a:p>
            <a:pPr>
              <a:buFont typeface="Wingdings" panose="05000000000000000000" pitchFamily="2" charset="2"/>
              <a:buChar char="Ø"/>
            </a:pPr>
            <a:r>
              <a:rPr lang="en-US" sz="2400" dirty="0"/>
              <a:t> </a:t>
            </a:r>
            <a:r>
              <a:rPr lang="en-US" sz="2400" dirty="0" err="1"/>
              <a:t>Ứng</a:t>
            </a:r>
            <a:r>
              <a:rPr lang="en-US" sz="2400" dirty="0"/>
              <a:t> </a:t>
            </a:r>
            <a:r>
              <a:rPr lang="en-US" sz="2400" dirty="0" err="1"/>
              <a:t>dụng</a:t>
            </a:r>
            <a:r>
              <a:rPr lang="en-US" sz="2400" dirty="0"/>
              <a:t> </a:t>
            </a:r>
            <a:r>
              <a:rPr lang="en-US" sz="2400" dirty="0" err="1"/>
              <a:t>trong</a:t>
            </a:r>
            <a:r>
              <a:rPr lang="en-US" sz="2400" dirty="0"/>
              <a:t> các </a:t>
            </a:r>
            <a:r>
              <a:rPr lang="en-US" sz="2400" dirty="0" err="1"/>
              <a:t>hệ</a:t>
            </a:r>
            <a:r>
              <a:rPr lang="en-US" sz="2400" dirty="0"/>
              <a:t> </a:t>
            </a:r>
            <a:r>
              <a:rPr lang="en-US" sz="2400" dirty="0" err="1"/>
              <a:t>thống</a:t>
            </a:r>
            <a:r>
              <a:rPr lang="en-US" sz="2400" dirty="0"/>
              <a:t> </a:t>
            </a:r>
            <a:r>
              <a:rPr lang="en-US" sz="2400" dirty="0" err="1"/>
              <a:t>giám</a:t>
            </a:r>
            <a:r>
              <a:rPr lang="en-US" sz="2400" dirty="0"/>
              <a:t> </a:t>
            </a:r>
            <a:r>
              <a:rPr lang="en-US" sz="2400" dirty="0" err="1"/>
              <a:t>sát</a:t>
            </a:r>
            <a:r>
              <a:rPr lang="en-US" sz="2400" dirty="0"/>
              <a:t>, an </a:t>
            </a:r>
            <a:r>
              <a:rPr lang="en-US" sz="2400" dirty="0" err="1"/>
              <a:t>ninh</a:t>
            </a:r>
            <a:endParaRPr lang="en-US" sz="2400" dirty="0"/>
          </a:p>
          <a:p>
            <a:pPr>
              <a:buFont typeface="Wingdings" panose="05000000000000000000" pitchFamily="2" charset="2"/>
              <a:buChar char="Ø"/>
            </a:pPr>
            <a:endParaRPr lang="en-US" sz="2400" dirty="0"/>
          </a:p>
          <a:p>
            <a:pPr marL="0" indent="0">
              <a:buNone/>
            </a:pPr>
            <a:endParaRPr lang="en-US" sz="2400" dirty="0"/>
          </a:p>
        </p:txBody>
      </p:sp>
      <p:pic>
        <p:nvPicPr>
          <p:cNvPr id="2056" name="Picture 8" descr="HÃ¬nh áº£nh cÃ³ liÃªn quan">
            <a:extLst>
              <a:ext uri="{FF2B5EF4-FFF2-40B4-BE49-F238E27FC236}">
                <a16:creationId xmlns:a16="http://schemas.microsoft.com/office/drawing/2014/main" id="{73807EEA-3028-4832-BBAE-6E30CABB8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1761" y="3530564"/>
            <a:ext cx="9829437" cy="182894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Close">
            <a:extLst>
              <a:ext uri="{FF2B5EF4-FFF2-40B4-BE49-F238E27FC236}">
                <a16:creationId xmlns:a16="http://schemas.microsoft.com/office/drawing/2014/main" id="{3C0E9F38-E2A5-47B5-9FED-D4276CC905C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2931" y="5359504"/>
            <a:ext cx="721256" cy="721256"/>
          </a:xfrm>
          <a:prstGeom prst="rect">
            <a:avLst/>
          </a:prstGeom>
        </p:spPr>
      </p:pic>
    </p:spTree>
    <p:extLst>
      <p:ext uri="{BB962C8B-B14F-4D97-AF65-F5344CB8AC3E}">
        <p14:creationId xmlns:p14="http://schemas.microsoft.com/office/powerpoint/2010/main" val="2166340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Giới</a:t>
            </a:r>
            <a:r>
              <a:rPr lang="en-US" dirty="0"/>
              <a:t> </a:t>
            </a:r>
            <a:r>
              <a:rPr lang="en-US" dirty="0" err="1"/>
              <a:t>thiệu</a:t>
            </a:r>
            <a:br>
              <a:rPr lang="en-US" dirty="0"/>
            </a:br>
            <a:r>
              <a:rPr lang="en-US" dirty="0"/>
              <a:t>	</a:t>
            </a:r>
            <a:r>
              <a:rPr lang="en-US" sz="4000" dirty="0"/>
              <a:t> How?</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A87EFC-EE46-485A-9EA2-4908A195F2EE}"/>
              </a:ext>
            </a:extLst>
          </p:cNvPr>
          <p:cNvSpPr>
            <a:spLocks noGrp="1"/>
          </p:cNvSpPr>
          <p:nvPr>
            <p:ph sz="half" idx="2"/>
          </p:nvPr>
        </p:nvSpPr>
        <p:spPr>
          <a:xfrm>
            <a:off x="1184988" y="1845735"/>
            <a:ext cx="9970692" cy="4023360"/>
          </a:xfrm>
        </p:spPr>
        <p:txBody>
          <a:bodyPr>
            <a:normAutofit/>
          </a:bodyPr>
          <a:lstStyle/>
          <a:p>
            <a:pPr>
              <a:buFont typeface="Arial" panose="020B0604020202020204" pitchFamily="34" charset="0"/>
              <a:buChar char="•"/>
            </a:pPr>
            <a:r>
              <a:rPr lang="en-US" sz="2400" dirty="0"/>
              <a:t> </a:t>
            </a:r>
            <a:r>
              <a:rPr lang="en-US" sz="2400" dirty="0" err="1"/>
              <a:t>Hệ</a:t>
            </a:r>
            <a:r>
              <a:rPr lang="en-US" sz="2400" dirty="0"/>
              <a:t> </a:t>
            </a:r>
            <a:r>
              <a:rPr lang="en-US" sz="2400" dirty="0" err="1"/>
              <a:t>thống</a:t>
            </a:r>
            <a:r>
              <a:rPr lang="en-US" sz="2400" dirty="0"/>
              <a:t> cần </a:t>
            </a:r>
            <a:r>
              <a:rPr lang="en-US" sz="2400" dirty="0" err="1"/>
              <a:t>hoạt</a:t>
            </a:r>
            <a:r>
              <a:rPr lang="en-US" sz="2400" dirty="0"/>
              <a:t> </a:t>
            </a:r>
            <a:r>
              <a:rPr lang="en-US" sz="2400" dirty="0" err="1"/>
              <a:t>động</a:t>
            </a:r>
            <a:r>
              <a:rPr lang="en-US" sz="2400" dirty="0"/>
              <a:t> </a:t>
            </a:r>
            <a:r>
              <a:rPr lang="en-US" sz="2400" dirty="0" err="1"/>
              <a:t>hiệu</a:t>
            </a:r>
            <a:r>
              <a:rPr lang="en-US" sz="2400" dirty="0"/>
              <a:t> </a:t>
            </a:r>
            <a:r>
              <a:rPr lang="en-US" sz="2400" dirty="0" err="1"/>
              <a:t>quả</a:t>
            </a:r>
            <a:r>
              <a:rPr lang="en-US" sz="2400" dirty="0"/>
              <a:t> </a:t>
            </a:r>
            <a:r>
              <a:rPr lang="en-US" sz="2400" dirty="0" err="1"/>
              <a:t>khi</a:t>
            </a:r>
            <a:r>
              <a:rPr lang="en-US" sz="2400" dirty="0"/>
              <a:t> </a:t>
            </a:r>
            <a:r>
              <a:rPr lang="en-US" sz="2400" dirty="0" err="1"/>
              <a:t>góc</a:t>
            </a:r>
            <a:r>
              <a:rPr lang="en-US" sz="2400" dirty="0"/>
              <a:t> quay </a:t>
            </a:r>
            <a:r>
              <a:rPr lang="en-US" sz="2400" dirty="0" err="1"/>
              <a:t>thay</a:t>
            </a:r>
            <a:r>
              <a:rPr lang="en-US" sz="2400" dirty="0"/>
              <a:t> đổi</a:t>
            </a:r>
          </a:p>
          <a:p>
            <a:pPr marL="0" indent="0">
              <a:buNone/>
            </a:pPr>
            <a:endParaRPr lang="en-US" sz="2400" dirty="0"/>
          </a:p>
          <a:p>
            <a:pPr marL="0" indent="0">
              <a:buNone/>
            </a:pPr>
            <a:endParaRPr lang="en-US" sz="2400" dirty="0"/>
          </a:p>
        </p:txBody>
      </p:sp>
      <p:graphicFrame>
        <p:nvGraphicFramePr>
          <p:cNvPr id="4" name="Table 3">
            <a:extLst>
              <a:ext uri="{FF2B5EF4-FFF2-40B4-BE49-F238E27FC236}">
                <a16:creationId xmlns:a16="http://schemas.microsoft.com/office/drawing/2014/main" id="{7167588E-5016-44C9-9C4D-26B4BD0EC801}"/>
              </a:ext>
            </a:extLst>
          </p:cNvPr>
          <p:cNvGraphicFramePr>
            <a:graphicFrameLocks noGrp="1"/>
          </p:cNvGraphicFramePr>
          <p:nvPr>
            <p:extLst>
              <p:ext uri="{D42A27DB-BD31-4B8C-83A1-F6EECF244321}">
                <p14:modId xmlns:p14="http://schemas.microsoft.com/office/powerpoint/2010/main" val="786158361"/>
              </p:ext>
            </p:extLst>
          </p:nvPr>
        </p:nvGraphicFramePr>
        <p:xfrm>
          <a:off x="1706154" y="2815453"/>
          <a:ext cx="8779692" cy="2807304"/>
        </p:xfrm>
        <a:graphic>
          <a:graphicData uri="http://schemas.openxmlformats.org/drawingml/2006/table">
            <a:tbl>
              <a:tblPr firstRow="1" bandRow="1">
                <a:tableStyleId>{5C22544A-7EE6-4342-B048-85BDC9FD1C3A}</a:tableStyleId>
              </a:tblPr>
              <a:tblGrid>
                <a:gridCol w="2926564">
                  <a:extLst>
                    <a:ext uri="{9D8B030D-6E8A-4147-A177-3AD203B41FA5}">
                      <a16:colId xmlns:a16="http://schemas.microsoft.com/office/drawing/2014/main" val="2202665261"/>
                    </a:ext>
                  </a:extLst>
                </a:gridCol>
                <a:gridCol w="2926564">
                  <a:extLst>
                    <a:ext uri="{9D8B030D-6E8A-4147-A177-3AD203B41FA5}">
                      <a16:colId xmlns:a16="http://schemas.microsoft.com/office/drawing/2014/main" val="2095025207"/>
                    </a:ext>
                  </a:extLst>
                </a:gridCol>
                <a:gridCol w="2926564">
                  <a:extLst>
                    <a:ext uri="{9D8B030D-6E8A-4147-A177-3AD203B41FA5}">
                      <a16:colId xmlns:a16="http://schemas.microsoft.com/office/drawing/2014/main" val="2828926028"/>
                    </a:ext>
                  </a:extLst>
                </a:gridCol>
              </a:tblGrid>
              <a:tr h="935768">
                <a:tc>
                  <a:txBody>
                    <a:bodyPr/>
                    <a:lstStyle/>
                    <a:p>
                      <a:pPr algn="ctr"/>
                      <a:r>
                        <a:rPr lang="en-US" dirty="0" err="1"/>
                        <a:t>Phân</a:t>
                      </a:r>
                      <a:r>
                        <a:rPr lang="en-US" dirty="0"/>
                        <a:t> </a:t>
                      </a:r>
                      <a:r>
                        <a:rPr lang="en-US" dirty="0" err="1"/>
                        <a:t>loại</a:t>
                      </a:r>
                      <a:r>
                        <a:rPr lang="en-US" dirty="0"/>
                        <a:t> các </a:t>
                      </a:r>
                      <a:r>
                        <a:rPr lang="en-US" dirty="0" err="1"/>
                        <a:t>phương</a:t>
                      </a:r>
                      <a:r>
                        <a:rPr lang="en-US" dirty="0"/>
                        <a:t> </a:t>
                      </a:r>
                      <a:r>
                        <a:rPr lang="en-US" dirty="0" err="1"/>
                        <a:t>pháp</a:t>
                      </a:r>
                      <a:endParaRPr lang="en-US" dirty="0"/>
                    </a:p>
                  </a:txBody>
                  <a:tcPr/>
                </a:tc>
                <a:tc>
                  <a:txBody>
                    <a:bodyPr/>
                    <a:lstStyle/>
                    <a:p>
                      <a:pPr algn="ctr"/>
                      <a:r>
                        <a:rPr lang="en-US" dirty="0" err="1"/>
                        <a:t>Kỹ</a:t>
                      </a:r>
                      <a:r>
                        <a:rPr lang="en-US" dirty="0"/>
                        <a:t> </a:t>
                      </a:r>
                      <a:r>
                        <a:rPr lang="en-US" dirty="0" err="1"/>
                        <a:t>thuật</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cổ</a:t>
                      </a:r>
                      <a:r>
                        <a:rPr lang="en-US" dirty="0"/>
                        <a:t> </a:t>
                      </a:r>
                      <a:r>
                        <a:rPr lang="en-US" dirty="0" err="1"/>
                        <a:t>điển</a:t>
                      </a:r>
                      <a:endParaRPr lang="en-US" dirty="0"/>
                    </a:p>
                  </a:txBody>
                  <a:tcPr/>
                </a:tc>
                <a:tc>
                  <a:txBody>
                    <a:bodyPr/>
                    <a:lstStyle/>
                    <a:p>
                      <a:pPr algn="ctr"/>
                      <a:r>
                        <a:rPr lang="en-US" dirty="0"/>
                        <a:t>Deep neural networks</a:t>
                      </a:r>
                    </a:p>
                  </a:txBody>
                  <a:tcPr/>
                </a:tc>
                <a:extLst>
                  <a:ext uri="{0D108BD9-81ED-4DB2-BD59-A6C34878D82A}">
                    <a16:rowId xmlns:a16="http://schemas.microsoft.com/office/drawing/2014/main" val="2349619569"/>
                  </a:ext>
                </a:extLst>
              </a:tr>
              <a:tr h="935768">
                <a:tc>
                  <a:txBody>
                    <a:bodyPr/>
                    <a:lstStyle/>
                    <a:p>
                      <a:pPr algn="ctr"/>
                      <a:r>
                        <a:rPr lang="en-US" dirty="0" err="1"/>
                        <a:t>Kết</a:t>
                      </a:r>
                      <a:r>
                        <a:rPr lang="en-US" dirty="0"/>
                        <a:t> </a:t>
                      </a:r>
                      <a:r>
                        <a:rPr lang="en-US" dirty="0" err="1"/>
                        <a:t>hợp</a:t>
                      </a:r>
                      <a:r>
                        <a:rPr lang="en-US" dirty="0"/>
                        <a:t> các view</a:t>
                      </a:r>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2705457829"/>
                  </a:ext>
                </a:extLst>
              </a:tr>
              <a:tr h="935768">
                <a:tc>
                  <a:txBody>
                    <a:bodyPr/>
                    <a:lstStyle/>
                    <a:p>
                      <a:pPr algn="ctr"/>
                      <a:r>
                        <a:rPr lang="en-US" dirty="0" err="1"/>
                        <a:t>Trích</a:t>
                      </a:r>
                      <a:r>
                        <a:rPr lang="en-US" dirty="0"/>
                        <a:t> </a:t>
                      </a:r>
                      <a:r>
                        <a:rPr lang="en-US" dirty="0" err="1"/>
                        <a:t>được</a:t>
                      </a:r>
                      <a:r>
                        <a:rPr lang="en-US" dirty="0"/>
                        <a:t> các </a:t>
                      </a:r>
                      <a:r>
                        <a:rPr lang="en-US" dirty="0" err="1"/>
                        <a:t>đặc</a:t>
                      </a:r>
                      <a:r>
                        <a:rPr lang="en-US" dirty="0"/>
                        <a:t> </a:t>
                      </a:r>
                      <a:r>
                        <a:rPr lang="en-US" dirty="0" err="1"/>
                        <a:t>trưng</a:t>
                      </a:r>
                      <a:r>
                        <a:rPr lang="en-US" dirty="0"/>
                        <a:t> </a:t>
                      </a:r>
                      <a:r>
                        <a:rPr lang="en-US" dirty="0" err="1"/>
                        <a:t>bất</a:t>
                      </a:r>
                      <a:r>
                        <a:rPr lang="en-US" dirty="0"/>
                        <a:t> biến </a:t>
                      </a:r>
                      <a:r>
                        <a:rPr lang="en-US" dirty="0" err="1"/>
                        <a:t>với</a:t>
                      </a:r>
                      <a:r>
                        <a:rPr lang="en-US" dirty="0"/>
                        <a:t> view</a:t>
                      </a:r>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897814235"/>
                  </a:ext>
                </a:extLst>
              </a:tr>
            </a:tbl>
          </a:graphicData>
        </a:graphic>
      </p:graphicFrame>
      <p:pic>
        <p:nvPicPr>
          <p:cNvPr id="9" name="Graphic 8" descr="Checkmark">
            <a:extLst>
              <a:ext uri="{FF2B5EF4-FFF2-40B4-BE49-F238E27FC236}">
                <a16:creationId xmlns:a16="http://schemas.microsoft.com/office/drawing/2014/main" id="{11613247-299D-4EC9-B599-969EEAB6B14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9565" y="3848213"/>
            <a:ext cx="741784" cy="741784"/>
          </a:xfrm>
          <a:prstGeom prst="rect">
            <a:avLst/>
          </a:prstGeom>
        </p:spPr>
      </p:pic>
      <p:pic>
        <p:nvPicPr>
          <p:cNvPr id="11" name="Graphic 10" descr="Checkmark">
            <a:extLst>
              <a:ext uri="{FF2B5EF4-FFF2-40B4-BE49-F238E27FC236}">
                <a16:creationId xmlns:a16="http://schemas.microsoft.com/office/drawing/2014/main" id="{B4A42184-7AE2-40C8-9BCE-E355CEEF8E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5108" y="4757946"/>
            <a:ext cx="741784" cy="741784"/>
          </a:xfrm>
          <a:prstGeom prst="rect">
            <a:avLst/>
          </a:prstGeom>
        </p:spPr>
      </p:pic>
      <p:pic>
        <p:nvPicPr>
          <p:cNvPr id="12" name="Graphic 11" descr="Checkmark">
            <a:extLst>
              <a:ext uri="{FF2B5EF4-FFF2-40B4-BE49-F238E27FC236}">
                <a16:creationId xmlns:a16="http://schemas.microsoft.com/office/drawing/2014/main" id="{69742294-CEFB-42C1-8097-17E306C453C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9565" y="4757946"/>
            <a:ext cx="741784" cy="741784"/>
          </a:xfrm>
          <a:prstGeom prst="rect">
            <a:avLst/>
          </a:prstGeom>
        </p:spPr>
      </p:pic>
    </p:spTree>
    <p:extLst>
      <p:ext uri="{BB962C8B-B14F-4D97-AF65-F5344CB8AC3E}">
        <p14:creationId xmlns:p14="http://schemas.microsoft.com/office/powerpoint/2010/main" val="71289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Feature-based Automated Multi-view Human Action: Box feature + Cloud feature</a:t>
            </a:r>
          </a:p>
        </p:txBody>
      </p:sp>
      <p:pic>
        <p:nvPicPr>
          <p:cNvPr id="4" name="Content Placeholder 3"/>
          <p:cNvPicPr>
            <a:picLocks noGrp="1" noChangeAspect="1"/>
          </p:cNvPicPr>
          <p:nvPr>
            <p:ph sz="half" idx="1"/>
          </p:nvPr>
        </p:nvPicPr>
        <p:blipFill>
          <a:blip r:embed="rId3"/>
          <a:stretch>
            <a:fillRect/>
          </a:stretch>
        </p:blipFill>
        <p:spPr>
          <a:xfrm>
            <a:off x="1287709" y="1988366"/>
            <a:ext cx="4590887" cy="3132275"/>
          </a:xfrm>
          <a:prstGeom prst="rect">
            <a:avLst/>
          </a:prstGeom>
        </p:spPr>
      </p:pic>
      <p:sp>
        <p:nvSpPr>
          <p:cNvPr id="5" name="Content Placeholder 4">
            <a:extLst>
              <a:ext uri="{FF2B5EF4-FFF2-40B4-BE49-F238E27FC236}">
                <a16:creationId xmlns:a16="http://schemas.microsoft.com/office/drawing/2014/main" id="{70FADF9E-8DCD-4E39-9BC3-A51776E88903}"/>
              </a:ext>
            </a:extLst>
          </p:cNvPr>
          <p:cNvSpPr>
            <a:spLocks noGrp="1"/>
          </p:cNvSpPr>
          <p:nvPr>
            <p:ph sz="half" idx="2"/>
          </p:nvPr>
        </p:nvSpPr>
        <p:spPr/>
        <p:txBody>
          <a:bodyPr/>
          <a:lstStyle/>
          <a:p>
            <a:r>
              <a:rPr lang="en-US" dirty="0" err="1"/>
              <a:t>Phương</a:t>
            </a:r>
            <a:r>
              <a:rPr lang="en-US" dirty="0"/>
              <a:t> </a:t>
            </a:r>
            <a:r>
              <a:rPr lang="en-US" dirty="0" err="1"/>
              <a:t>pháp</a:t>
            </a:r>
            <a:r>
              <a:rPr lang="en-US" dirty="0"/>
              <a:t> </a:t>
            </a:r>
            <a:r>
              <a:rPr lang="en-US" dirty="0" err="1"/>
              <a:t>nắm</a:t>
            </a:r>
            <a:r>
              <a:rPr lang="en-US" dirty="0"/>
              <a:t> </a:t>
            </a:r>
            <a:r>
              <a:rPr lang="en-US" dirty="0" err="1"/>
              <a:t>bắt</a:t>
            </a:r>
            <a:r>
              <a:rPr lang="en-US" dirty="0"/>
              <a:t> </a:t>
            </a:r>
            <a:r>
              <a:rPr lang="en-US" dirty="0" err="1"/>
              <a:t>thông</a:t>
            </a:r>
            <a:r>
              <a:rPr lang="en-US" dirty="0"/>
              <a:t> tin local </a:t>
            </a:r>
            <a:r>
              <a:rPr lang="en-US" dirty="0" err="1"/>
              <a:t>và</a:t>
            </a:r>
            <a:r>
              <a:rPr lang="en-US" dirty="0"/>
              <a:t> global temporal </a:t>
            </a:r>
            <a:r>
              <a:rPr lang="en-US" dirty="0" err="1"/>
              <a:t>để</a:t>
            </a:r>
            <a:r>
              <a:rPr lang="en-US" dirty="0"/>
              <a:t> </a:t>
            </a:r>
            <a:r>
              <a:rPr lang="en-US" dirty="0" err="1"/>
              <a:t>đưa</a:t>
            </a:r>
            <a:r>
              <a:rPr lang="en-US" dirty="0"/>
              <a:t> </a:t>
            </a:r>
            <a:r>
              <a:rPr lang="en-US" dirty="0" err="1"/>
              <a:t>ra</a:t>
            </a:r>
            <a:r>
              <a:rPr lang="en-US" dirty="0"/>
              <a:t> </a:t>
            </a:r>
            <a:r>
              <a:rPr lang="en-US" dirty="0" err="1"/>
              <a:t>sự</a:t>
            </a:r>
            <a:r>
              <a:rPr lang="en-US" dirty="0"/>
              <a:t> </a:t>
            </a:r>
            <a:r>
              <a:rPr lang="en-US" dirty="0" err="1"/>
              <a:t>phân</a:t>
            </a:r>
            <a:r>
              <a:rPr lang="en-US" dirty="0"/>
              <a:t> </a:t>
            </a:r>
            <a:r>
              <a:rPr lang="en-US" dirty="0" err="1"/>
              <a:t>bố</a:t>
            </a:r>
            <a:r>
              <a:rPr lang="en-US" dirty="0"/>
              <a:t> của interesting points</a:t>
            </a:r>
          </a:p>
          <a:p>
            <a:pPr>
              <a:buFont typeface="Arial" panose="020B0604020202020204" pitchFamily="34" charset="0"/>
              <a:buChar char="•"/>
            </a:pPr>
            <a:r>
              <a:rPr lang="en-US" dirty="0"/>
              <a:t> </a:t>
            </a:r>
            <a:r>
              <a:rPr lang="en-US" dirty="0" err="1"/>
              <a:t>Gán</a:t>
            </a:r>
            <a:r>
              <a:rPr lang="en-US" dirty="0"/>
              <a:t> </a:t>
            </a:r>
            <a:r>
              <a:rPr lang="en-US" dirty="0" err="1"/>
              <a:t>nhãn</a:t>
            </a:r>
            <a:r>
              <a:rPr lang="en-US" dirty="0"/>
              <a:t> </a:t>
            </a:r>
            <a:r>
              <a:rPr lang="en-US" dirty="0" err="1"/>
              <a:t>thời</a:t>
            </a:r>
            <a:r>
              <a:rPr lang="en-US" dirty="0"/>
              <a:t> </a:t>
            </a:r>
            <a:r>
              <a:rPr lang="en-US" dirty="0" err="1"/>
              <a:t>điểm</a:t>
            </a:r>
            <a:r>
              <a:rPr lang="en-US" dirty="0"/>
              <a:t> </a:t>
            </a:r>
            <a:r>
              <a:rPr lang="en-US" dirty="0" err="1"/>
              <a:t>bắt</a:t>
            </a:r>
            <a:r>
              <a:rPr lang="en-US" dirty="0"/>
              <a:t> </a:t>
            </a:r>
            <a:r>
              <a:rPr lang="en-US" dirty="0" err="1"/>
              <a:t>đầu</a:t>
            </a:r>
            <a:r>
              <a:rPr lang="en-US" dirty="0"/>
              <a:t> </a:t>
            </a:r>
            <a:r>
              <a:rPr lang="en-US" dirty="0" err="1"/>
              <a:t>và</a:t>
            </a:r>
            <a:r>
              <a:rPr lang="en-US" dirty="0"/>
              <a:t> </a:t>
            </a:r>
            <a:r>
              <a:rPr lang="en-US" dirty="0" err="1"/>
              <a:t>kết</a:t>
            </a:r>
            <a:r>
              <a:rPr lang="en-US" dirty="0"/>
              <a:t> </a:t>
            </a:r>
            <a:r>
              <a:rPr lang="en-US" dirty="0" err="1"/>
              <a:t>thúc</a:t>
            </a:r>
            <a:r>
              <a:rPr lang="en-US" dirty="0"/>
              <a:t> </a:t>
            </a:r>
            <a:r>
              <a:rPr lang="en-US" dirty="0" err="1"/>
              <a:t>chuỗi</a:t>
            </a:r>
            <a:r>
              <a:rPr lang="en-US" dirty="0"/>
              <a:t> action </a:t>
            </a:r>
            <a:r>
              <a:rPr lang="en-US" dirty="0" err="1"/>
              <a:t>một</a:t>
            </a:r>
            <a:r>
              <a:rPr lang="en-US" dirty="0"/>
              <a:t> </a:t>
            </a:r>
            <a:r>
              <a:rPr lang="en-US" dirty="0" err="1"/>
              <a:t>cách</a:t>
            </a:r>
            <a:r>
              <a:rPr lang="en-US" dirty="0"/>
              <a:t> </a:t>
            </a:r>
            <a:r>
              <a:rPr lang="en-US" dirty="0" err="1"/>
              <a:t>tự</a:t>
            </a:r>
            <a:r>
              <a:rPr lang="en-US" dirty="0"/>
              <a:t> </a:t>
            </a:r>
            <a:r>
              <a:rPr lang="en-US" dirty="0" err="1"/>
              <a:t>động</a:t>
            </a:r>
            <a:endParaRPr lang="en-US" dirty="0"/>
          </a:p>
          <a:p>
            <a:pPr>
              <a:buFont typeface="Arial" panose="020B0604020202020204" pitchFamily="34" charset="0"/>
              <a:buChar char="•"/>
            </a:pPr>
            <a:r>
              <a:rPr lang="en-US" dirty="0"/>
              <a:t> </a:t>
            </a:r>
            <a:r>
              <a:rPr lang="en-US" dirty="0" err="1"/>
              <a:t>Sử</a:t>
            </a:r>
            <a:r>
              <a:rPr lang="en-US" dirty="0"/>
              <a:t> </a:t>
            </a:r>
            <a:r>
              <a:rPr lang="en-US" dirty="0" err="1"/>
              <a:t>dụng</a:t>
            </a:r>
            <a:r>
              <a:rPr lang="en-US" dirty="0"/>
              <a:t> interesting points </a:t>
            </a:r>
            <a:r>
              <a:rPr lang="en-US" dirty="0" err="1"/>
              <a:t>để</a:t>
            </a:r>
            <a:r>
              <a:rPr lang="en-US" dirty="0"/>
              <a:t> </a:t>
            </a:r>
            <a:r>
              <a:rPr lang="en-US" dirty="0" err="1"/>
              <a:t>xác</a:t>
            </a:r>
            <a:r>
              <a:rPr lang="en-US" dirty="0"/>
              <a:t> </a:t>
            </a:r>
            <a:r>
              <a:rPr lang="en-US" dirty="0" err="1"/>
              <a:t>định</a:t>
            </a:r>
            <a:r>
              <a:rPr lang="en-US" dirty="0"/>
              <a:t> các motion </a:t>
            </a:r>
            <a:r>
              <a:rPr lang="en-US" dirty="0" err="1"/>
              <a:t>nên</a:t>
            </a:r>
            <a:r>
              <a:rPr lang="en-US" dirty="0"/>
              <a:t> chi </a:t>
            </a:r>
            <a:r>
              <a:rPr lang="en-US" dirty="0" err="1"/>
              <a:t>phí</a:t>
            </a:r>
            <a:r>
              <a:rPr lang="en-US" dirty="0"/>
              <a:t> </a:t>
            </a:r>
            <a:r>
              <a:rPr lang="en-US" dirty="0" err="1"/>
              <a:t>tính</a:t>
            </a:r>
            <a:r>
              <a:rPr lang="en-US" dirty="0"/>
              <a:t> </a:t>
            </a:r>
            <a:r>
              <a:rPr lang="en-US" dirty="0" err="1"/>
              <a:t>toán</a:t>
            </a:r>
            <a:r>
              <a:rPr lang="en-US" dirty="0"/>
              <a:t> </a:t>
            </a:r>
            <a:r>
              <a:rPr lang="en-US" dirty="0" err="1"/>
              <a:t>thấp</a:t>
            </a:r>
            <a:endParaRPr lang="en-US" dirty="0"/>
          </a:p>
          <a:p>
            <a:pPr>
              <a:buFont typeface="Arial" panose="020B0604020202020204" pitchFamily="34" charset="0"/>
              <a:buChar char="•"/>
            </a:pPr>
            <a:r>
              <a:rPr lang="en-US" dirty="0"/>
              <a:t> </a:t>
            </a:r>
            <a:r>
              <a:rPr lang="en-US" dirty="0" err="1"/>
              <a:t>Áp</a:t>
            </a:r>
            <a:r>
              <a:rPr lang="en-US" dirty="0"/>
              <a:t> </a:t>
            </a:r>
            <a:r>
              <a:rPr lang="en-US" dirty="0" err="1"/>
              <a:t>dụng</a:t>
            </a:r>
            <a:r>
              <a:rPr lang="en-US" dirty="0"/>
              <a:t> view-invariant feature </a:t>
            </a:r>
            <a:r>
              <a:rPr lang="en-US" dirty="0" err="1"/>
              <a:t>để</a:t>
            </a:r>
            <a:r>
              <a:rPr lang="en-US" dirty="0"/>
              <a:t> </a:t>
            </a:r>
            <a:r>
              <a:rPr lang="en-US" dirty="0" err="1"/>
              <a:t>định</a:t>
            </a:r>
            <a:r>
              <a:rPr lang="en-US" dirty="0"/>
              <a:t> </a:t>
            </a:r>
            <a:r>
              <a:rPr lang="en-US" dirty="0" err="1"/>
              <a:t>vị</a:t>
            </a:r>
            <a:r>
              <a:rPr lang="en-US" dirty="0"/>
              <a:t> action </a:t>
            </a:r>
            <a:r>
              <a:rPr lang="en-US" dirty="0" err="1"/>
              <a:t>trong</a:t>
            </a:r>
            <a:r>
              <a:rPr lang="en-US" dirty="0"/>
              <a:t> multi-view do </a:t>
            </a:r>
            <a:r>
              <a:rPr lang="en-US" dirty="0" err="1"/>
              <a:t>đó</a:t>
            </a:r>
            <a:r>
              <a:rPr lang="en-US" dirty="0"/>
              <a:t> không </a:t>
            </a:r>
            <a:r>
              <a:rPr lang="en-US" dirty="0" err="1"/>
              <a:t>bị</a:t>
            </a:r>
            <a:r>
              <a:rPr lang="en-US" dirty="0"/>
              <a:t> </a:t>
            </a:r>
            <a:r>
              <a:rPr lang="en-US" dirty="0" err="1"/>
              <a:t>ảnh</a:t>
            </a:r>
            <a:r>
              <a:rPr lang="en-US" dirty="0"/>
              <a:t> </a:t>
            </a:r>
            <a:r>
              <a:rPr lang="en-US" dirty="0" err="1"/>
              <a:t>hưởng</a:t>
            </a:r>
            <a:r>
              <a:rPr lang="en-US" dirty="0"/>
              <a:t> </a:t>
            </a:r>
            <a:r>
              <a:rPr lang="en-US" dirty="0" err="1"/>
              <a:t>khi</a:t>
            </a:r>
            <a:r>
              <a:rPr lang="en-US" dirty="0"/>
              <a:t> view </a:t>
            </a:r>
            <a:r>
              <a:rPr lang="en-US" dirty="0" err="1"/>
              <a:t>thay</a:t>
            </a:r>
            <a:r>
              <a:rPr lang="en-US" dirty="0"/>
              <a:t> đổi</a:t>
            </a:r>
          </a:p>
          <a:p>
            <a:endParaRPr lang="en-US" dirty="0"/>
          </a:p>
        </p:txBody>
      </p:sp>
      <p:sp>
        <p:nvSpPr>
          <p:cNvPr id="3" name="Footer Placeholder 2">
            <a:extLst>
              <a:ext uri="{FF2B5EF4-FFF2-40B4-BE49-F238E27FC236}">
                <a16:creationId xmlns:a16="http://schemas.microsoft.com/office/drawing/2014/main" id="{E86FD33B-7646-44D5-91EE-563BAD17EE5A}"/>
              </a:ext>
            </a:extLst>
          </p:cNvPr>
          <p:cNvSpPr>
            <a:spLocks noGrp="1"/>
          </p:cNvSpPr>
          <p:nvPr>
            <p:ph type="ftr" sz="quarter" idx="11"/>
          </p:nvPr>
        </p:nvSpPr>
        <p:spPr/>
        <p:txBody>
          <a:bodyPr/>
          <a:lstStyle/>
          <a:p>
            <a:r>
              <a:rPr lang="en-US"/>
              <a:t>Feature-based Automated Multi-view Human Action: Box feature + Cloud feature</a:t>
            </a:r>
            <a:endParaRPr lang="en-US" dirty="0"/>
          </a:p>
        </p:txBody>
      </p:sp>
      <p:sp>
        <p:nvSpPr>
          <p:cNvPr id="6" name="TextBox 5"/>
          <p:cNvSpPr txBox="1"/>
          <p:nvPr/>
        </p:nvSpPr>
        <p:spPr>
          <a:xfrm>
            <a:off x="2243879" y="5336628"/>
            <a:ext cx="2678545" cy="369332"/>
          </a:xfrm>
          <a:prstGeom prst="rect">
            <a:avLst/>
          </a:prstGeom>
          <a:noFill/>
        </p:spPr>
        <p:txBody>
          <a:bodyPr wrap="square" rtlCol="0">
            <a:spAutoFit/>
          </a:bodyPr>
          <a:lstStyle/>
          <a:p>
            <a:pPr algn="ctr"/>
            <a:r>
              <a:rPr lang="en-US" dirty="0"/>
              <a:t>System Overview</a:t>
            </a:r>
          </a:p>
        </p:txBody>
      </p:sp>
    </p:spTree>
    <p:extLst>
      <p:ext uri="{BB962C8B-B14F-4D97-AF65-F5344CB8AC3E}">
        <p14:creationId xmlns:p14="http://schemas.microsoft.com/office/powerpoint/2010/main" val="3239597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a:t>
            </a:r>
          </a:p>
        </p:txBody>
      </p:sp>
      <p:sp>
        <p:nvSpPr>
          <p:cNvPr id="3" name="Content Placeholder 2"/>
          <p:cNvSpPr>
            <a:spLocks noGrp="1"/>
          </p:cNvSpPr>
          <p:nvPr>
            <p:ph type="body" idx="1"/>
          </p:nvPr>
        </p:nvSpPr>
        <p:spPr/>
        <p:txBody>
          <a:bodyPr>
            <a:normAutofit lnSpcReduction="10000"/>
          </a:bodyPr>
          <a:lstStyle/>
          <a:p>
            <a:pPr algn="ctr"/>
            <a:r>
              <a:rPr lang="en-US" sz="2400" dirty="0"/>
              <a:t>  KTH: 6 action classes x 4 scenarios x 25 videos = 600 videos</a:t>
            </a:r>
          </a:p>
        </p:txBody>
      </p:sp>
      <p:pic>
        <p:nvPicPr>
          <p:cNvPr id="9" name="Content Placeholder 8"/>
          <p:cNvPicPr>
            <a:picLocks noGrp="1" noChangeAspect="1"/>
          </p:cNvPicPr>
          <p:nvPr>
            <p:ph sz="half" idx="2"/>
          </p:nvPr>
        </p:nvPicPr>
        <p:blipFill>
          <a:blip r:embed="rId3"/>
          <a:stretch>
            <a:fillRect/>
          </a:stretch>
        </p:blipFill>
        <p:spPr>
          <a:xfrm>
            <a:off x="1252527" y="2921935"/>
            <a:ext cx="4627265" cy="2341067"/>
          </a:xfrm>
          <a:prstGeom prst="rect">
            <a:avLst/>
          </a:prstGeom>
        </p:spPr>
      </p:pic>
      <p:sp>
        <p:nvSpPr>
          <p:cNvPr id="7" name="Text Placeholder 6"/>
          <p:cNvSpPr>
            <a:spLocks noGrp="1"/>
          </p:cNvSpPr>
          <p:nvPr>
            <p:ph type="body" sz="quarter" idx="3"/>
          </p:nvPr>
        </p:nvSpPr>
        <p:spPr/>
        <p:txBody>
          <a:bodyPr/>
          <a:lstStyle/>
          <a:p>
            <a:pPr algn="ctr"/>
            <a:r>
              <a:rPr lang="en-US" dirty="0"/>
              <a:t>WEIZMANN: 90 videos (9 subjects, 10 actions)</a:t>
            </a:r>
          </a:p>
        </p:txBody>
      </p:sp>
      <p:pic>
        <p:nvPicPr>
          <p:cNvPr id="10" name="Content Placeholder 9"/>
          <p:cNvPicPr>
            <a:picLocks noGrp="1" noChangeAspect="1"/>
          </p:cNvPicPr>
          <p:nvPr>
            <p:ph sz="quarter" idx="4"/>
          </p:nvPr>
        </p:nvPicPr>
        <p:blipFill>
          <a:blip r:embed="rId4"/>
          <a:stretch>
            <a:fillRect/>
          </a:stretch>
        </p:blipFill>
        <p:spPr>
          <a:xfrm>
            <a:off x="6657308" y="2939708"/>
            <a:ext cx="4058984" cy="2323294"/>
          </a:xfrm>
          <a:prstGeom prst="rect">
            <a:avLst/>
          </a:prstGeom>
        </p:spPr>
      </p:pic>
      <p:sp>
        <p:nvSpPr>
          <p:cNvPr id="4" name="Footer Placeholder 3">
            <a:extLst>
              <a:ext uri="{FF2B5EF4-FFF2-40B4-BE49-F238E27FC236}">
                <a16:creationId xmlns:a16="http://schemas.microsoft.com/office/drawing/2014/main" id="{3B552C11-B227-41AC-A23B-E63DE32DDD60}"/>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3452032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a:t>
            </a:r>
          </a:p>
        </p:txBody>
      </p:sp>
      <p:sp>
        <p:nvSpPr>
          <p:cNvPr id="3" name="Content Placeholder 2"/>
          <p:cNvSpPr>
            <a:spLocks noGrp="1"/>
          </p:cNvSpPr>
          <p:nvPr>
            <p:ph type="body" idx="1"/>
          </p:nvPr>
        </p:nvSpPr>
        <p:spPr>
          <a:xfrm>
            <a:off x="1556024" y="1846052"/>
            <a:ext cx="9331584" cy="736282"/>
          </a:xfrm>
        </p:spPr>
        <p:txBody>
          <a:bodyPr>
            <a:normAutofit/>
          </a:bodyPr>
          <a:lstStyle/>
          <a:p>
            <a:pPr algn="ctr"/>
            <a:r>
              <a:rPr lang="en-US" dirty="0" err="1"/>
              <a:t>MuHAvi</a:t>
            </a:r>
            <a:r>
              <a:rPr lang="en-US" dirty="0"/>
              <a:t> : multi-view videos </a:t>
            </a:r>
            <a:r>
              <a:rPr lang="en-US" dirty="0" err="1"/>
              <a:t>với</a:t>
            </a:r>
            <a:r>
              <a:rPr lang="en-US" dirty="0"/>
              <a:t> 14 people x 17 actions x 8 views</a:t>
            </a:r>
            <a:endParaRPr lang="en-US" sz="2400" dirty="0"/>
          </a:p>
        </p:txBody>
      </p:sp>
      <p:pic>
        <p:nvPicPr>
          <p:cNvPr id="5" name="Content Placeholder 4"/>
          <p:cNvPicPr>
            <a:picLocks noGrp="1" noChangeAspect="1"/>
          </p:cNvPicPr>
          <p:nvPr>
            <p:ph sz="half" idx="2"/>
          </p:nvPr>
        </p:nvPicPr>
        <p:blipFill>
          <a:blip r:embed="rId3"/>
          <a:stretch>
            <a:fillRect/>
          </a:stretch>
        </p:blipFill>
        <p:spPr>
          <a:xfrm>
            <a:off x="1097280" y="2698854"/>
            <a:ext cx="4579713" cy="2947745"/>
          </a:xfrm>
          <a:prstGeom prst="rect">
            <a:avLst/>
          </a:prstGeom>
        </p:spPr>
      </p:pic>
      <p:pic>
        <p:nvPicPr>
          <p:cNvPr id="8" name="Content Placeholder 7"/>
          <p:cNvPicPr>
            <a:picLocks noGrp="1" noChangeAspect="1"/>
          </p:cNvPicPr>
          <p:nvPr>
            <p:ph sz="quarter" idx="4"/>
          </p:nvPr>
        </p:nvPicPr>
        <p:blipFill>
          <a:blip r:embed="rId4"/>
          <a:stretch>
            <a:fillRect/>
          </a:stretch>
        </p:blipFill>
        <p:spPr>
          <a:xfrm>
            <a:off x="5942439" y="2816975"/>
            <a:ext cx="5100946" cy="2711501"/>
          </a:xfrm>
          <a:prstGeom prst="rect">
            <a:avLst/>
          </a:prstGeom>
        </p:spPr>
      </p:pic>
      <p:sp>
        <p:nvSpPr>
          <p:cNvPr id="4" name="Footer Placeholder 3">
            <a:extLst>
              <a:ext uri="{FF2B5EF4-FFF2-40B4-BE49-F238E27FC236}">
                <a16:creationId xmlns:a16="http://schemas.microsoft.com/office/drawing/2014/main" id="{7255C399-C5CE-4CF7-96BF-658D4E5AF06F}"/>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2453553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Moving object localization</a:t>
            </a:r>
          </a:p>
        </p:txBody>
      </p:sp>
      <p:sp>
        <p:nvSpPr>
          <p:cNvPr id="3" name="Content Placeholder 2"/>
          <p:cNvSpPr>
            <a:spLocks noGrp="1"/>
          </p:cNvSpPr>
          <p:nvPr>
            <p:ph type="body" idx="1"/>
          </p:nvPr>
        </p:nvSpPr>
        <p:spPr>
          <a:xfrm>
            <a:off x="1119148" y="1846052"/>
            <a:ext cx="5007332" cy="410459"/>
          </a:xfrm>
        </p:spPr>
        <p:txBody>
          <a:bodyPr>
            <a:noAutofit/>
          </a:bodyPr>
          <a:lstStyle/>
          <a:p>
            <a:pPr marL="384048" lvl="2" indent="0">
              <a:buNone/>
            </a:pPr>
            <a:endParaRPr lang="en-US" sz="2400" dirty="0"/>
          </a:p>
          <a:p>
            <a:pPr marL="384048" lvl="2" algn="ctr"/>
            <a:r>
              <a:rPr lang="en-US" sz="2000" b="0" dirty="0"/>
              <a:t>Overview of feature extraction</a:t>
            </a:r>
            <a:endParaRPr lang="en-US" sz="2000" b="0" dirty="0">
              <a:hlinkClick r:id="rId3"/>
            </a:endParaRPr>
          </a:p>
          <a:p>
            <a:pPr marL="201168" lvl="1" indent="0">
              <a:buNone/>
            </a:pPr>
            <a:endParaRPr lang="en-US" sz="2400" dirty="0"/>
          </a:p>
        </p:txBody>
      </p:sp>
      <p:pic>
        <p:nvPicPr>
          <p:cNvPr id="4" name="Content Placeholder 3"/>
          <p:cNvPicPr>
            <a:picLocks noGrp="1" noChangeAspect="1"/>
          </p:cNvPicPr>
          <p:nvPr>
            <p:ph sz="half" idx="2"/>
          </p:nvPr>
        </p:nvPicPr>
        <p:blipFill>
          <a:blip r:embed="rId4"/>
          <a:stretch>
            <a:fillRect/>
          </a:stretch>
        </p:blipFill>
        <p:spPr>
          <a:xfrm>
            <a:off x="7789629" y="2256511"/>
            <a:ext cx="1824634" cy="4055664"/>
          </a:xfrm>
          <a:prstGeom prst="rect">
            <a:avLst/>
          </a:prstGeom>
        </p:spPr>
      </p:pic>
      <p:sp>
        <p:nvSpPr>
          <p:cNvPr id="13" name="Text Placeholder 12"/>
          <p:cNvSpPr>
            <a:spLocks noGrp="1"/>
          </p:cNvSpPr>
          <p:nvPr>
            <p:ph type="body" sz="quarter" idx="3"/>
          </p:nvPr>
        </p:nvSpPr>
        <p:spPr>
          <a:xfrm>
            <a:off x="6257108" y="1846052"/>
            <a:ext cx="4898571" cy="309319"/>
          </a:xfrm>
        </p:spPr>
        <p:txBody>
          <a:bodyPr>
            <a:normAutofit fontScale="92500" lnSpcReduction="20000"/>
          </a:bodyPr>
          <a:lstStyle/>
          <a:p>
            <a:pPr algn="ctr"/>
            <a:r>
              <a:rPr lang="en-US" dirty="0">
                <a:solidFill>
                  <a:schemeClr val="tx1">
                    <a:lumMod val="75000"/>
                    <a:lumOff val="25000"/>
                  </a:schemeClr>
                </a:solidFill>
              </a:rPr>
              <a:t>GMM </a:t>
            </a:r>
            <a:r>
              <a:rPr lang="en-US" cap="none" dirty="0">
                <a:solidFill>
                  <a:schemeClr val="tx1">
                    <a:lumMod val="75000"/>
                    <a:lumOff val="25000"/>
                  </a:schemeClr>
                </a:solidFill>
              </a:rPr>
              <a:t>background model construction</a:t>
            </a:r>
            <a:endParaRPr lang="en-US" dirty="0">
              <a:solidFill>
                <a:schemeClr val="tx1">
                  <a:lumMod val="75000"/>
                  <a:lumOff val="25000"/>
                </a:schemeClr>
              </a:solidFill>
            </a:endParaRPr>
          </a:p>
        </p:txBody>
      </p:sp>
      <p:pic>
        <p:nvPicPr>
          <p:cNvPr id="15" name="Content Placeholder 14"/>
          <p:cNvPicPr>
            <a:picLocks noGrp="1" noChangeAspect="1"/>
          </p:cNvPicPr>
          <p:nvPr>
            <p:ph sz="quarter" idx="4"/>
          </p:nvPr>
        </p:nvPicPr>
        <p:blipFill>
          <a:blip r:embed="rId5"/>
          <a:stretch>
            <a:fillRect/>
          </a:stretch>
        </p:blipFill>
        <p:spPr>
          <a:xfrm>
            <a:off x="1049577" y="3189225"/>
            <a:ext cx="5076903" cy="2190235"/>
          </a:xfrm>
          <a:prstGeom prst="rect">
            <a:avLst/>
          </a:prstGeom>
        </p:spPr>
      </p:pic>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2DEDBE9-A825-4A4C-9748-37FCBEC4D874}"/>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054235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Moving object localization</a:t>
            </a:r>
          </a:p>
        </p:txBody>
      </p:sp>
      <p:sp>
        <p:nvSpPr>
          <p:cNvPr id="3" name="Content Placeholder 2"/>
          <p:cNvSpPr>
            <a:spLocks noGrp="1"/>
          </p:cNvSpPr>
          <p:nvPr>
            <p:ph sz="half" idx="1"/>
          </p:nvPr>
        </p:nvSpPr>
        <p:spPr>
          <a:xfrm>
            <a:off x="1097279" y="1845734"/>
            <a:ext cx="6201592" cy="4023360"/>
          </a:xfrm>
        </p:spPr>
        <p:txBody>
          <a:bodyPr>
            <a:noAutofit/>
          </a:bodyPr>
          <a:lstStyle/>
          <a:p>
            <a:pPr marL="384048" lvl="2" indent="0">
              <a:lnSpc>
                <a:spcPct val="150000"/>
              </a:lnSpc>
              <a:buNone/>
            </a:pPr>
            <a:r>
              <a:rPr lang="en-US" sz="2400" dirty="0" err="1"/>
              <a:t>Đầu</a:t>
            </a:r>
            <a:r>
              <a:rPr lang="en-US" sz="2400" dirty="0"/>
              <a:t> </a:t>
            </a:r>
            <a:r>
              <a:rPr lang="en-US" sz="2400" dirty="0" err="1"/>
              <a:t>tiên</a:t>
            </a:r>
            <a:r>
              <a:rPr lang="en-US" sz="2400" dirty="0"/>
              <a:t>, </a:t>
            </a:r>
            <a:r>
              <a:rPr lang="en-US" sz="2400" dirty="0" err="1"/>
              <a:t>sử</a:t>
            </a:r>
            <a:r>
              <a:rPr lang="en-US" sz="2400" dirty="0"/>
              <a:t> dụng </a:t>
            </a:r>
            <a:r>
              <a:rPr lang="en-US" sz="2400" dirty="0" err="1">
                <a:solidFill>
                  <a:schemeClr val="accent1"/>
                </a:solidFill>
              </a:rPr>
              <a:t>bộ</a:t>
            </a:r>
            <a:r>
              <a:rPr lang="en-US" sz="2400" dirty="0">
                <a:solidFill>
                  <a:schemeClr val="accent1"/>
                </a:solidFill>
              </a:rPr>
              <a:t> </a:t>
            </a:r>
            <a:r>
              <a:rPr lang="en-US" sz="2400" dirty="0" err="1">
                <a:solidFill>
                  <a:schemeClr val="accent1"/>
                </a:solidFill>
              </a:rPr>
              <a:t>lọc</a:t>
            </a:r>
            <a:r>
              <a:rPr lang="en-US" sz="2400" dirty="0">
                <a:solidFill>
                  <a:schemeClr val="accent1"/>
                </a:solidFill>
              </a:rPr>
              <a:t> low-pass </a:t>
            </a:r>
            <a:r>
              <a:rPr lang="en-US" sz="2400" dirty="0" err="1"/>
              <a:t>để</a:t>
            </a:r>
            <a:r>
              <a:rPr lang="en-US" sz="2400" dirty="0"/>
              <a:t> </a:t>
            </a:r>
            <a:r>
              <a:rPr lang="en-US" sz="2400" dirty="0" err="1"/>
              <a:t>giảm</a:t>
            </a:r>
            <a:r>
              <a:rPr lang="en-US" sz="2400" dirty="0"/>
              <a:t> </a:t>
            </a:r>
            <a:r>
              <a:rPr lang="en-US" sz="2400" dirty="0" err="1"/>
              <a:t>nhiễu</a:t>
            </a:r>
            <a:endParaRPr lang="en-US" sz="2400" dirty="0"/>
          </a:p>
          <a:p>
            <a:pPr marL="384048" lvl="2" indent="0">
              <a:lnSpc>
                <a:spcPct val="150000"/>
              </a:lnSpc>
              <a:buNone/>
            </a:pP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cường</a:t>
            </a:r>
            <a:r>
              <a:rPr lang="en-US" sz="2400" dirty="0"/>
              <a:t> </a:t>
            </a:r>
            <a:r>
              <a:rPr lang="en-US" sz="2400" dirty="0" err="1"/>
              <a:t>độ</a:t>
            </a:r>
            <a:r>
              <a:rPr lang="en-US" sz="2400" dirty="0"/>
              <a:t> của </a:t>
            </a:r>
            <a:r>
              <a:rPr lang="en-US" sz="2400" dirty="0" err="1"/>
              <a:t>mỗi</a:t>
            </a:r>
            <a:r>
              <a:rPr lang="en-US" sz="2400" dirty="0"/>
              <a:t> pixel </a:t>
            </a:r>
            <a:r>
              <a:rPr lang="en-US" sz="2400" dirty="0" err="1"/>
              <a:t>bằng</a:t>
            </a:r>
            <a:r>
              <a:rPr lang="en-US" sz="2400" dirty="0"/>
              <a:t> </a:t>
            </a:r>
            <a:r>
              <a:rPr lang="en-US" sz="2400" dirty="0" err="1"/>
              <a:t>phương</a:t>
            </a:r>
            <a:r>
              <a:rPr lang="en-US" sz="2400" dirty="0"/>
              <a:t> </a:t>
            </a:r>
            <a:r>
              <a:rPr lang="en-US" sz="2400" dirty="0" err="1"/>
              <a:t>pháp</a:t>
            </a:r>
            <a:r>
              <a:rPr lang="en-US" sz="2400" dirty="0"/>
              <a:t> </a:t>
            </a:r>
            <a:r>
              <a:rPr lang="en-US" sz="2400" dirty="0">
                <a:solidFill>
                  <a:schemeClr val="accent1"/>
                </a:solidFill>
              </a:rPr>
              <a:t>GMM</a:t>
            </a:r>
            <a:r>
              <a:rPr lang="en-US" sz="2400" dirty="0"/>
              <a:t> </a:t>
            </a:r>
            <a:r>
              <a:rPr lang="en-US" sz="2400" dirty="0" err="1"/>
              <a:t>với</a:t>
            </a:r>
            <a:r>
              <a:rPr lang="en-US" sz="2400" dirty="0"/>
              <a:t> K Gaussian distributions</a:t>
            </a:r>
          </a:p>
          <a:p>
            <a:pPr marL="384048" lvl="2" indent="0">
              <a:lnSpc>
                <a:spcPct val="150000"/>
              </a:lnSpc>
              <a:buNone/>
            </a:pPr>
            <a:r>
              <a:rPr lang="en-US" sz="2400" dirty="0"/>
              <a:t>(</a:t>
            </a:r>
            <a:r>
              <a:rPr lang="en-US" sz="2400" dirty="0" err="1"/>
              <a:t>Với</a:t>
            </a:r>
            <a:r>
              <a:rPr lang="en-US" sz="2400" dirty="0"/>
              <a:t> K </a:t>
            </a:r>
            <a:r>
              <a:rPr lang="en-US" sz="2400" dirty="0" err="1"/>
              <a:t>lớn</a:t>
            </a:r>
            <a:r>
              <a:rPr lang="en-US" sz="2400" dirty="0"/>
              <a:t> </a:t>
            </a:r>
            <a:r>
              <a:rPr lang="en-US" sz="2400" dirty="0" err="1"/>
              <a:t>hiệu</a:t>
            </a:r>
            <a:r>
              <a:rPr lang="en-US" sz="2400" dirty="0"/>
              <a:t> </a:t>
            </a:r>
            <a:r>
              <a:rPr lang="en-US" sz="2400" dirty="0" err="1"/>
              <a:t>quả</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với</a:t>
            </a:r>
            <a:r>
              <a:rPr lang="en-US" sz="2400" dirty="0"/>
              <a:t> GMM  </a:t>
            </a:r>
            <a:r>
              <a:rPr lang="en-US" sz="2400" dirty="0" err="1"/>
              <a:t>sẽ</a:t>
            </a:r>
            <a:r>
              <a:rPr lang="en-US" sz="2400" dirty="0"/>
              <a:t> </a:t>
            </a:r>
            <a:r>
              <a:rPr lang="en-US" sz="2400" dirty="0" err="1"/>
              <a:t>tốt</a:t>
            </a:r>
            <a:r>
              <a:rPr lang="en-US" sz="2400" dirty="0"/>
              <a:t> </a:t>
            </a:r>
            <a:r>
              <a:rPr lang="en-US" sz="2400" dirty="0" err="1"/>
              <a:t>hơn</a:t>
            </a:r>
            <a:r>
              <a:rPr lang="en-US" sz="2400" dirty="0"/>
              <a:t>)</a:t>
            </a:r>
            <a:endParaRPr lang="da-DK" sz="2400" dirty="0"/>
          </a:p>
          <a:p>
            <a:pPr marL="384048" lvl="2" indent="0">
              <a:buNone/>
            </a:pPr>
            <a:endParaRPr lang="en-US" sz="2400" dirty="0"/>
          </a:p>
          <a:p>
            <a:pPr marL="384048" lvl="2" indent="0">
              <a:buNone/>
            </a:pPr>
            <a:endParaRPr lang="en-US" sz="2400" dirty="0">
              <a:hlinkClick r:id="rId3"/>
            </a:endParaRPr>
          </a:p>
          <a:p>
            <a:pPr marL="201168" lvl="1" indent="0">
              <a:buNone/>
            </a:pPr>
            <a:endParaRPr lang="en-US" sz="2400" dirty="0"/>
          </a:p>
        </p:txBody>
      </p:sp>
      <p:pic>
        <p:nvPicPr>
          <p:cNvPr id="6" name="Content Placeholder 5"/>
          <p:cNvPicPr>
            <a:picLocks noGrp="1" noChangeAspect="1"/>
          </p:cNvPicPr>
          <p:nvPr>
            <p:ph sz="half" idx="2"/>
          </p:nvPr>
        </p:nvPicPr>
        <p:blipFill>
          <a:blip r:embed="rId4"/>
          <a:stretch>
            <a:fillRect/>
          </a:stretch>
        </p:blipFill>
        <p:spPr>
          <a:xfrm>
            <a:off x="7641771" y="1846263"/>
            <a:ext cx="1949386" cy="4335591"/>
          </a:xfrm>
          <a:prstGeom prst="rect">
            <a:avLst/>
          </a:prstGeom>
        </p:spPr>
      </p:pic>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8F8D7BE-82BC-4D7F-B845-8748F93A6BE8}"/>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2727446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Moving object localization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5454" y="2021305"/>
                <a:ext cx="9840226" cy="4216209"/>
              </a:xfrm>
            </p:spPr>
            <p:txBody>
              <a:bodyPr>
                <a:noAutofit/>
              </a:bodyPr>
              <a:lstStyle/>
              <a:p>
                <a:pPr marL="384048" lvl="2" indent="0">
                  <a:buNone/>
                </a:pPr>
                <a:r>
                  <a:rPr lang="en-US" sz="2400" dirty="0"/>
                  <a:t>Xác </a:t>
                </a:r>
                <a:r>
                  <a:rPr lang="en-US" sz="2400" dirty="0" err="1"/>
                  <a:t>xuất</a:t>
                </a:r>
                <a:r>
                  <a:rPr lang="en-US" sz="2400" dirty="0"/>
                  <a:t> </a:t>
                </a:r>
                <a:r>
                  <a:rPr lang="en-US" sz="2400" dirty="0" err="1"/>
                  <a:t>một</a:t>
                </a:r>
                <a:r>
                  <a:rPr lang="en-US" sz="2400" dirty="0"/>
                  <a:t> pixel có </a:t>
                </a:r>
                <a:r>
                  <a:rPr lang="en-US" sz="2400" dirty="0" err="1"/>
                  <a:t>giá</a:t>
                </a:r>
                <a:r>
                  <a:rPr lang="en-US" sz="2400" dirty="0"/>
                  <a:t> </a:t>
                </a:r>
                <a:r>
                  <a:rPr lang="en-US" sz="2400" dirty="0" err="1"/>
                  <a:t>trị</a:t>
                </a:r>
                <a:r>
                  <a:rPr lang="en-US" sz="2400" dirty="0"/>
                  <a:t> </a:t>
                </a:r>
                <a:r>
                  <a:rPr lang="en-US" sz="2400" dirty="0" err="1"/>
                  <a:t>cường</a:t>
                </a:r>
                <a:r>
                  <a:rPr lang="en-US" sz="2400" dirty="0"/>
                  <a:t> </a:t>
                </a:r>
                <a:r>
                  <a:rPr lang="en-US" sz="2400" dirty="0" err="1"/>
                  <a:t>độ</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oMath>
                </a14:m>
                <a:r>
                  <a:rPr lang="en-US" sz="2400" dirty="0"/>
                  <a:t>:</a:t>
                </a:r>
              </a:p>
              <a:p>
                <a:pPr marL="384048" lvl="2" indent="0">
                  <a:buNone/>
                </a:pPr>
                <a:endParaRPr lang="en-US" sz="2400" dirty="0"/>
              </a:p>
              <a:p>
                <a:pPr marL="384048" lvl="2" indent="0">
                  <a:buNone/>
                </a:pPr>
                <a:endParaRPr lang="en-US" sz="2400" dirty="0">
                  <a:hlinkClick r:id="rId3"/>
                </a:endParaRPr>
              </a:p>
              <a:p>
                <a:pPr marL="201168" lvl="1" indent="0">
                  <a:buNone/>
                </a:pPr>
                <a:endParaRPr lang="en-US" sz="2400" dirty="0"/>
              </a:p>
              <a:p>
                <a:pPr marL="201168" lvl="1" indent="0">
                  <a:buNone/>
                </a:pPr>
                <a:r>
                  <a:rPr lang="en-US" sz="2400" dirty="0"/>
                  <a:t>	K: </a:t>
                </a:r>
                <a:r>
                  <a:rPr lang="en-US" sz="2400" dirty="0" err="1"/>
                  <a:t>số</a:t>
                </a:r>
                <a:r>
                  <a:rPr lang="en-US" sz="2400" dirty="0"/>
                  <a:t> </a:t>
                </a:r>
                <a:r>
                  <a:rPr lang="en-US" sz="2400" dirty="0" err="1"/>
                  <a:t>lượng</a:t>
                </a:r>
                <a:r>
                  <a:rPr lang="en-US" sz="2400" dirty="0"/>
                  <a:t> distributions</a:t>
                </a:r>
              </a:p>
              <a:p>
                <a:pPr marL="201168" lvl="1" indent="0">
                  <a:buNone/>
                </a:pP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𝑡</m:t>
                        </m:r>
                      </m:sub>
                    </m:sSub>
                  </m:oMath>
                </a14:m>
                <a:r>
                  <a:rPr lang="en-US" sz="2400" dirty="0"/>
                  <a:t>: </a:t>
                </a:r>
                <a:r>
                  <a:rPr lang="en-US" sz="2400" dirty="0" err="1"/>
                  <a:t>trọng</a:t>
                </a:r>
                <a:r>
                  <a:rPr lang="en-US" sz="2400" dirty="0"/>
                  <a:t> </a:t>
                </a:r>
                <a:r>
                  <a:rPr lang="en-US" sz="2400" dirty="0" err="1"/>
                  <a:t>số</a:t>
                </a:r>
                <a:r>
                  <a:rPr lang="en-US" sz="2400" dirty="0"/>
                  <a:t> của </a:t>
                </a:r>
                <a:r>
                  <a:rPr lang="en-US" sz="2400" i="1" dirty="0"/>
                  <a:t>k</a:t>
                </a:r>
                <a:r>
                  <a:rPr lang="en-US" sz="2400" dirty="0"/>
                  <a:t>-</a:t>
                </a:r>
                <a:r>
                  <a:rPr lang="en-US" sz="2400" dirty="0" err="1"/>
                  <a:t>th</a:t>
                </a:r>
                <a:r>
                  <a:rPr lang="en-US" sz="2400" dirty="0"/>
                  <a:t> Gaussian</a:t>
                </a:r>
              </a:p>
              <a:p>
                <a:pPr marL="201168" lvl="1" indent="0">
                  <a:buNone/>
                </a:pPr>
                <a:r>
                  <a:rPr lang="en-US" sz="2400" dirty="0"/>
                  <a:t>	</a:t>
                </a:r>
                <a:r>
                  <a:rPr lang="en-US" sz="2400" dirty="0" err="1"/>
                  <a:t>Hàm</a:t>
                </a:r>
                <a:r>
                  <a:rPr lang="en-US" sz="2400" dirty="0"/>
                  <a:t> </a:t>
                </a:r>
                <a:r>
                  <a:rPr lang="en-US" sz="2400" dirty="0" err="1"/>
                  <a:t>phân</a:t>
                </a:r>
                <a:r>
                  <a:rPr lang="en-US" sz="2400" dirty="0"/>
                  <a:t> </a:t>
                </a:r>
                <a:r>
                  <a:rPr lang="en-US" sz="2400" dirty="0" err="1"/>
                  <a:t>phối</a:t>
                </a:r>
                <a:r>
                  <a:rPr lang="en-US" sz="2400" dirty="0"/>
                  <a:t>:</a:t>
                </a:r>
              </a:p>
              <a:p>
                <a:pPr marL="201168" lvl="1" indent="0">
                  <a:buNone/>
                </a:pPr>
                <a:r>
                  <a:rPr lang="en-US" sz="2400" dirty="0"/>
                  <a:t>	</a:t>
                </a:r>
              </a:p>
              <a:p>
                <a:pPr marL="201168" lvl="1" indent="0">
                  <a:buNone/>
                </a:pPr>
                <a:r>
                  <a:rPr lang="en-US" sz="2400" dirty="0"/>
                  <a:t>	Ma </a:t>
                </a:r>
                <a:r>
                  <a:rPr lang="en-US" sz="2400" dirty="0" err="1"/>
                  <a:t>trận</a:t>
                </a:r>
                <a:r>
                  <a:rPr lang="en-US" sz="2400" dirty="0"/>
                  <a:t> </a:t>
                </a:r>
                <a:r>
                  <a:rPr lang="en-US" sz="2400" dirty="0" err="1"/>
                  <a:t>hiệp</a:t>
                </a:r>
                <a:r>
                  <a:rPr lang="en-US" sz="2400" dirty="0"/>
                  <a:t> </a:t>
                </a:r>
                <a:r>
                  <a:rPr lang="en-US" sz="2400" dirty="0" err="1"/>
                  <a:t>phương</a:t>
                </a:r>
                <a:r>
                  <a:rPr lang="en-US" sz="2400" dirty="0"/>
                  <a:t> </a:t>
                </a:r>
                <a:r>
                  <a:rPr lang="en-US" sz="2400" dirty="0" err="1"/>
                  <a:t>sai</a:t>
                </a:r>
                <a:r>
                  <a:rPr lang="en-US" sz="2400" dirty="0"/>
                  <a:t> (</a:t>
                </a:r>
                <a:r>
                  <a:rPr lang="en-US" sz="2400" dirty="0" err="1"/>
                  <a:t>tính</a:t>
                </a:r>
                <a:r>
                  <a:rPr lang="en-US" sz="2400" dirty="0"/>
                  <a:t> </a:t>
                </a:r>
                <a:r>
                  <a:rPr lang="en-US" sz="2400" dirty="0" err="1"/>
                  <a:t>đơn</a:t>
                </a:r>
                <a:r>
                  <a:rPr lang="en-US" sz="2400" dirty="0"/>
                  <a:t> </a:t>
                </a:r>
                <a:r>
                  <a:rPr lang="en-US" sz="2400" dirty="0" err="1"/>
                  <a:t>giản</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5454" y="2021305"/>
                <a:ext cx="9840226" cy="4216209"/>
              </a:xfrm>
              <a:blipFill>
                <a:blip r:embed="rId4"/>
                <a:stretch>
                  <a:fillRect t="-2026"/>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3549287" y="2519363"/>
            <a:ext cx="5154385" cy="1075978"/>
          </a:xfrm>
          <a:prstGeom prst="rect">
            <a:avLst/>
          </a:prstGeom>
        </p:spPr>
      </p:pic>
      <p:pic>
        <p:nvPicPr>
          <p:cNvPr id="7" name="Picture 6"/>
          <p:cNvPicPr>
            <a:picLocks noChangeAspect="1"/>
          </p:cNvPicPr>
          <p:nvPr/>
        </p:nvPicPr>
        <p:blipFill>
          <a:blip r:embed="rId6"/>
          <a:stretch>
            <a:fillRect/>
          </a:stretch>
        </p:blipFill>
        <p:spPr>
          <a:xfrm>
            <a:off x="4473716" y="4391228"/>
            <a:ext cx="6342008" cy="667004"/>
          </a:xfrm>
          <a:prstGeom prst="rect">
            <a:avLst/>
          </a:prstGeom>
        </p:spPr>
      </p:pic>
      <p:pic>
        <p:nvPicPr>
          <p:cNvPr id="8" name="Picture 7"/>
          <p:cNvPicPr>
            <a:picLocks noChangeAspect="1"/>
          </p:cNvPicPr>
          <p:nvPr/>
        </p:nvPicPr>
        <p:blipFill>
          <a:blip r:embed="rId7"/>
          <a:stretch>
            <a:fillRect/>
          </a:stretch>
        </p:blipFill>
        <p:spPr>
          <a:xfrm>
            <a:off x="7644720" y="5194661"/>
            <a:ext cx="1457098" cy="453211"/>
          </a:xfrm>
          <a:prstGeom prst="rect">
            <a:avLst/>
          </a:prstGeom>
        </p:spPr>
      </p:pic>
      <p:sp>
        <p:nvSpPr>
          <p:cNvPr id="4" name="Footer Placeholder 3">
            <a:extLst>
              <a:ext uri="{FF2B5EF4-FFF2-40B4-BE49-F238E27FC236}">
                <a16:creationId xmlns:a16="http://schemas.microsoft.com/office/drawing/2014/main" id="{71D715B5-51F6-4EF1-9402-AC29F464B32F}"/>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218680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349165"/>
            <a:ext cx="7222108" cy="707886"/>
          </a:xfrm>
          <a:prstGeom prst="rect">
            <a:avLst/>
          </a:prstGeom>
          <a:noFill/>
        </p:spPr>
        <p:txBody>
          <a:bodyPr wrap="square" rtlCol="0">
            <a:spAutoFit/>
          </a:bodyPr>
          <a:lstStyle/>
          <a:p>
            <a:pPr algn="ctr"/>
            <a:r>
              <a:rPr lang="en-US" sz="4000" b="1" dirty="0" err="1">
                <a:solidFill>
                  <a:srgbClr val="FF0000"/>
                </a:solidFill>
              </a:rPr>
              <a:t>Nhận</a:t>
            </a:r>
            <a:r>
              <a:rPr lang="en-US" sz="4000" b="1" dirty="0">
                <a:solidFill>
                  <a:srgbClr val="FF0000"/>
                </a:solidFill>
              </a:rPr>
              <a:t> </a:t>
            </a:r>
            <a:r>
              <a:rPr lang="en-US" sz="4000" b="1" dirty="0" err="1">
                <a:solidFill>
                  <a:srgbClr val="FF0000"/>
                </a:solidFill>
              </a:rPr>
              <a:t>dạng</a:t>
            </a:r>
            <a:r>
              <a:rPr lang="en-US" sz="4000" b="1" dirty="0">
                <a:solidFill>
                  <a:srgbClr val="FF0000"/>
                </a:solidFill>
              </a:rPr>
              <a:t> </a:t>
            </a:r>
            <a:r>
              <a:rPr lang="en-US" sz="4000" b="1" dirty="0" err="1">
                <a:solidFill>
                  <a:srgbClr val="FF0000"/>
                </a:solidFill>
              </a:rPr>
              <a:t>hành</a:t>
            </a:r>
            <a:r>
              <a:rPr lang="en-US" sz="4000" b="1" dirty="0">
                <a:solidFill>
                  <a:srgbClr val="FF0000"/>
                </a:solidFill>
              </a:rPr>
              <a:t> </a:t>
            </a:r>
            <a:r>
              <a:rPr lang="en-US" sz="4000" b="1" dirty="0" err="1">
                <a:solidFill>
                  <a:srgbClr val="FF0000"/>
                </a:solidFill>
              </a:rPr>
              <a:t>động</a:t>
            </a:r>
            <a:r>
              <a:rPr lang="en-US" sz="4000" b="1" dirty="0">
                <a:solidFill>
                  <a:srgbClr val="FF0000"/>
                </a:solidFill>
              </a:rPr>
              <a:t> con </a:t>
            </a:r>
            <a:r>
              <a:rPr lang="en-US" sz="4000" b="1" dirty="0" err="1">
                <a:solidFill>
                  <a:srgbClr val="FF0000"/>
                </a:solidFill>
              </a:rPr>
              <a:t>người</a:t>
            </a:r>
            <a:endParaRPr lang="en-US" sz="4000" b="1" dirty="0">
              <a:solidFill>
                <a:srgbClr val="FF0000"/>
              </a:solidFill>
            </a:endParaRPr>
          </a:p>
        </p:txBody>
      </p:sp>
      <p:sp>
        <p:nvSpPr>
          <p:cNvPr id="8" name="TextBox 7">
            <a:extLst>
              <a:ext uri="{FF2B5EF4-FFF2-40B4-BE49-F238E27FC236}">
                <a16:creationId xmlns:a16="http://schemas.microsoft.com/office/drawing/2014/main" id="{1AB7EE65-D8C0-4206-903B-E23F50B667B4}"/>
              </a:ext>
            </a:extLst>
          </p:cNvPr>
          <p:cNvSpPr txBox="1"/>
          <p:nvPr/>
        </p:nvSpPr>
        <p:spPr>
          <a:xfrm>
            <a:off x="640933" y="2069424"/>
            <a:ext cx="11101092" cy="2785378"/>
          </a:xfrm>
          <a:prstGeom prst="rect">
            <a:avLst/>
          </a:prstGeom>
          <a:noFill/>
        </p:spPr>
        <p:txBody>
          <a:bodyPr wrap="square" rtlCol="0">
            <a:spAutoFit/>
          </a:bodyPr>
          <a:lstStyle/>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là</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gì</a:t>
            </a:r>
            <a:r>
              <a:rPr lang="en-US" sz="3500" dirty="0">
                <a:latin typeface="Times New Roman" panose="02020603050405020304" pitchFamily="18" charset="0"/>
                <a:cs typeface="Times New Roman" panose="02020603050405020304" pitchFamily="18" charset="0"/>
              </a:rPr>
              <a:t> ?</a:t>
            </a:r>
          </a:p>
          <a:p>
            <a:pPr marL="571500" indent="-571500">
              <a:buFont typeface="Arial" panose="020B0604020202020204" pitchFamily="34" charset="0"/>
              <a:buChar char="•"/>
            </a:pPr>
            <a:r>
              <a:rPr lang="en-US" sz="3500" dirty="0">
                <a:latin typeface="Times New Roman" panose="02020603050405020304" pitchFamily="18" charset="0"/>
                <a:cs typeface="Times New Roman" panose="02020603050405020304" pitchFamily="18" charset="0"/>
              </a:rPr>
              <a:t>Hai </a:t>
            </a:r>
            <a:r>
              <a:rPr lang="en-US" sz="3500" dirty="0" err="1">
                <a:latin typeface="Times New Roman" panose="02020603050405020304" pitchFamily="18" charset="0"/>
                <a:cs typeface="Times New Roman" panose="02020603050405020304" pitchFamily="18" charset="0"/>
              </a:rPr>
              <a:t>phương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pháp</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tiếp</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cận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nhận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con </a:t>
            </a:r>
            <a:r>
              <a:rPr lang="en-US" sz="3500" dirty="0" err="1">
                <a:latin typeface="Times New Roman" panose="02020603050405020304" pitchFamily="18" charset="0"/>
                <a:cs typeface="Times New Roman" panose="02020603050405020304" pitchFamily="18" charset="0"/>
              </a:rPr>
              <a:t>người</a:t>
            </a:r>
            <a:r>
              <a:rPr lang="en-US" sz="3500" dirty="0">
                <a:latin typeface="Times New Roman" panose="02020603050405020304" pitchFamily="18" charset="0"/>
                <a:cs typeface="Times New Roman" panose="02020603050405020304" pitchFamily="18" charset="0"/>
              </a:rPr>
              <a:t>:</a:t>
            </a:r>
          </a:p>
          <a:p>
            <a:pPr marL="914400" lvl="1" indent="-457200">
              <a:buFont typeface="Wingdings" panose="05000000000000000000" pitchFamily="2" charset="2"/>
              <a:buChar char="Ø"/>
            </a:pPr>
            <a:r>
              <a:rPr lang="en-US" sz="3500" dirty="0" err="1">
                <a:latin typeface="Times New Roman" panose="02020603050405020304" pitchFamily="18" charset="0"/>
                <a:cs typeface="Times New Roman" panose="02020603050405020304" pitchFamily="18" charset="0"/>
              </a:rPr>
              <a:t>Sử</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dụng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đặc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trưng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toàn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cục</a:t>
            </a:r>
            <a:r>
              <a:rPr lang="en-US" sz="3500" dirty="0">
                <a:latin typeface="Times New Roman" panose="02020603050405020304" pitchFamily="18" charset="0"/>
                <a:cs typeface="Times New Roman" panose="02020603050405020304" pitchFamily="18" charset="0"/>
              </a:rPr>
              <a:t> (Holistic Representation)</a:t>
            </a:r>
          </a:p>
          <a:p>
            <a:pPr marL="914400" lvl="1" indent="-457200">
              <a:buFont typeface="Wingdings" panose="05000000000000000000" pitchFamily="2" charset="2"/>
              <a:buChar char="Ø"/>
            </a:pPr>
            <a:r>
              <a:rPr lang="en-US" sz="3500" dirty="0" err="1">
                <a:latin typeface="Times New Roman" panose="02020603050405020304" pitchFamily="18" charset="0"/>
                <a:cs typeface="Times New Roman" panose="02020603050405020304" pitchFamily="18" charset="0"/>
              </a:rPr>
              <a:t>Sử</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dụng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đặc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trưng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cục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bộ</a:t>
            </a:r>
            <a:r>
              <a:rPr lang="en-US" sz="3500" dirty="0">
                <a:latin typeface="Times New Roman" panose="02020603050405020304" pitchFamily="18" charset="0"/>
                <a:cs typeface="Times New Roman" panose="02020603050405020304" pitchFamily="18" charset="0"/>
              </a:rPr>
              <a:t> (Local Representation)</a:t>
            </a:r>
          </a:p>
        </p:txBody>
      </p:sp>
    </p:spTree>
    <p:extLst>
      <p:ext uri="{BB962C8B-B14F-4D97-AF65-F5344CB8AC3E}">
        <p14:creationId xmlns:p14="http://schemas.microsoft.com/office/powerpoint/2010/main" val="3957168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Moving object localization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5454" y="2021305"/>
                <a:ext cx="9840226" cy="4216209"/>
              </a:xfrm>
            </p:spPr>
            <p:txBody>
              <a:bodyPr>
                <a:noAutofit/>
              </a:bodyPr>
              <a:lstStyle/>
              <a:p>
                <a:pPr marL="384048" lvl="2" indent="0">
                  <a:buNone/>
                </a:pPr>
                <a:r>
                  <a:rPr lang="en-US" sz="2400" dirty="0"/>
                  <a:t>Sử dụng </a:t>
                </a:r>
                <a:r>
                  <a:rPr lang="en-US" sz="2400" i="1" dirty="0">
                    <a:solidFill>
                      <a:schemeClr val="accent1"/>
                    </a:solidFill>
                  </a:rPr>
                  <a:t>Temporal </a:t>
                </a:r>
                <a:r>
                  <a:rPr lang="en-US" sz="2400" i="1" dirty="0" err="1">
                    <a:solidFill>
                      <a:schemeClr val="accent1"/>
                    </a:solidFill>
                  </a:rPr>
                  <a:t>diference</a:t>
                </a:r>
                <a:r>
                  <a:rPr lang="en-US" sz="2400" i="1" dirty="0">
                    <a:solidFill>
                      <a:schemeClr val="accent1"/>
                    </a:solidFill>
                  </a:rPr>
                  <a:t> </a:t>
                </a:r>
                <a:r>
                  <a:rPr lang="en-US" sz="2400" dirty="0" err="1"/>
                  <a:t>để</a:t>
                </a:r>
                <a:r>
                  <a:rPr lang="en-US" sz="2400" dirty="0"/>
                  <a:t> </a:t>
                </a:r>
                <a:r>
                  <a:rPr lang="en-US" sz="2400" dirty="0" err="1"/>
                  <a:t>trích</a:t>
                </a:r>
                <a:r>
                  <a:rPr lang="en-US" sz="2400" dirty="0"/>
                  <a:t> </a:t>
                </a:r>
                <a:r>
                  <a:rPr lang="en-US" sz="2400" dirty="0" err="1"/>
                  <a:t>xuất</a:t>
                </a:r>
                <a:r>
                  <a:rPr lang="en-US" sz="2400" dirty="0"/>
                  <a:t> </a:t>
                </a:r>
                <a:r>
                  <a:rPr lang="en-US" sz="2400" dirty="0" err="1"/>
                  <a:t>vùng</a:t>
                </a:r>
                <a:r>
                  <a:rPr lang="en-US" sz="2400" dirty="0"/>
                  <a:t> background </a:t>
                </a:r>
                <a:r>
                  <a:rPr lang="en-US" sz="2400" dirty="0" err="1"/>
                  <a:t>và</a:t>
                </a:r>
                <a:r>
                  <a:rPr lang="en-US" sz="2400" dirty="0"/>
                  <a:t> update các pixel </a:t>
                </a:r>
                <a:r>
                  <a:rPr lang="en-US" sz="2400" dirty="0" err="1"/>
                  <a:t>trong</a:t>
                </a:r>
                <a:r>
                  <a:rPr lang="en-US" sz="2400" dirty="0"/>
                  <a:t> </a:t>
                </a:r>
                <a:r>
                  <a:rPr lang="en-US" sz="2400" dirty="0" err="1"/>
                  <a:t>vùng</a:t>
                </a:r>
                <a:endParaRPr lang="en-US" sz="2400" dirty="0"/>
              </a:p>
              <a:p>
                <a:pPr marL="384048" lvl="2" indent="0">
                  <a:buNone/>
                </a:pPr>
                <a:endParaRPr lang="en-US" sz="2400" dirty="0"/>
              </a:p>
              <a:p>
                <a:pPr marL="384048" lvl="2" indent="0">
                  <a:buNone/>
                </a:pPr>
                <a:r>
                  <a:rPr lang="en-US" sz="2400" dirty="0" err="1"/>
                  <a:t>Sắp</a:t>
                </a:r>
                <a:r>
                  <a:rPr lang="en-US" sz="2400" dirty="0"/>
                  <a:t> </a:t>
                </a:r>
                <a:r>
                  <a:rPr lang="en-US" sz="2400" dirty="0" err="1"/>
                  <a:t>xếp</a:t>
                </a:r>
                <a:r>
                  <a:rPr lang="en-US" sz="2400" dirty="0"/>
                  <a:t> các Gaussian distributions </a:t>
                </a:r>
                <a:r>
                  <a:rPr lang="en-US" sz="2400" dirty="0" err="1"/>
                  <a:t>theo</a:t>
                </a:r>
                <a:r>
                  <a:rPr lang="en-US" sz="2400" dirty="0"/>
                  <a:t> </a:t>
                </a:r>
                <a:r>
                  <a:rPr lang="en-US" sz="2400" dirty="0" err="1"/>
                  <a:t>giá</a:t>
                </a:r>
                <a:r>
                  <a:rPr lang="en-US" sz="2400" dirty="0"/>
                  <a:t> </a:t>
                </a:r>
                <a:r>
                  <a:rPr lang="en-US" sz="2400" dirty="0" err="1"/>
                  <a:t>trị</a:t>
                </a:r>
                <a:r>
                  <a:rPr lang="en-US" sz="2400" dirty="0"/>
                  <a:t> </a:t>
                </a:r>
                <a14:m>
                  <m:oMath xmlns:m="http://schemas.openxmlformats.org/officeDocument/2006/math">
                    <m:f>
                      <m:fPr>
                        <m:type m:val="skw"/>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𝜔</m:t>
                        </m:r>
                      </m:num>
                      <m:den>
                        <m:r>
                          <a:rPr lang="en-US" sz="2400" i="1" smtClean="0">
                            <a:latin typeface="Cambria Math" panose="02040503050406030204" pitchFamily="18" charset="0"/>
                            <a:ea typeface="Cambria Math" panose="02040503050406030204" pitchFamily="18" charset="0"/>
                          </a:rPr>
                          <m:t>𝜎</m:t>
                        </m:r>
                      </m:den>
                    </m:f>
                  </m:oMath>
                </a14:m>
                <a:endParaRPr lang="en-US" sz="2400" dirty="0"/>
              </a:p>
              <a:p>
                <a:pPr marL="384048" lvl="2" indent="0">
                  <a:buNone/>
                </a:pPr>
                <a:r>
                  <a:rPr lang="en-US" sz="2400" dirty="0" err="1"/>
                  <a:t>Chọn</a:t>
                </a:r>
                <a:r>
                  <a:rPr lang="en-US" sz="2400" dirty="0"/>
                  <a:t> </a:t>
                </a:r>
                <a:r>
                  <a:rPr lang="en-US" sz="2400" dirty="0" err="1"/>
                  <a:t>ra</a:t>
                </a:r>
                <a:r>
                  <a:rPr lang="en-US" sz="2400" dirty="0"/>
                  <a:t> B distributions </a:t>
                </a:r>
                <a:r>
                  <a:rPr lang="en-US" sz="2400" dirty="0" err="1"/>
                  <a:t>đầu</a:t>
                </a:r>
                <a:r>
                  <a:rPr lang="en-US" sz="2400" dirty="0"/>
                  <a:t> </a:t>
                </a:r>
                <a:r>
                  <a:rPr lang="en-US" sz="2400" dirty="0" err="1"/>
                  <a:t>tiên</a:t>
                </a:r>
                <a:r>
                  <a:rPr lang="en-US" sz="2400" dirty="0"/>
                  <a:t> </a:t>
                </a:r>
                <a:r>
                  <a:rPr lang="en-US" sz="2400" dirty="0" err="1"/>
                  <a:t>để</a:t>
                </a:r>
                <a:r>
                  <a:rPr lang="en-US" sz="2400" dirty="0"/>
                  <a:t> </a:t>
                </a:r>
                <a:r>
                  <a:rPr lang="en-US" sz="2400" dirty="0" err="1"/>
                  <a:t>làm</a:t>
                </a:r>
                <a:r>
                  <a:rPr lang="en-US" sz="2400" dirty="0"/>
                  <a:t> </a:t>
                </a:r>
                <a:r>
                  <a:rPr lang="en-US" sz="2400" dirty="0">
                    <a:solidFill>
                      <a:schemeClr val="accent1"/>
                    </a:solidFill>
                  </a:rPr>
                  <a:t>background model</a:t>
                </a:r>
              </a:p>
              <a:p>
                <a:pPr marL="384048" lvl="2" indent="0">
                  <a:buNone/>
                </a:pPr>
                <a:endParaRPr lang="en-US" sz="2400" dirty="0"/>
              </a:p>
              <a:p>
                <a:pPr marL="384048" lvl="2"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5454" y="2021305"/>
                <a:ext cx="9840226" cy="4216209"/>
              </a:xfrm>
              <a:blipFill>
                <a:blip r:embed="rId3"/>
                <a:stretch>
                  <a:fillRect t="-2026"/>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4395537" y="4129409"/>
            <a:ext cx="3797116" cy="906577"/>
          </a:xfrm>
          <a:prstGeom prst="rect">
            <a:avLst/>
          </a:prstGeom>
        </p:spPr>
      </p:pic>
      <p:sp>
        <p:nvSpPr>
          <p:cNvPr id="6" name="Footer Placeholder 5">
            <a:extLst>
              <a:ext uri="{FF2B5EF4-FFF2-40B4-BE49-F238E27FC236}">
                <a16:creationId xmlns:a16="http://schemas.microsoft.com/office/drawing/2014/main" id="{53767807-3DF4-4F12-802C-0312C2727F37}"/>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177860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Moving object localization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5454" y="2021305"/>
                <a:ext cx="9840226" cy="4216209"/>
              </a:xfrm>
            </p:spPr>
            <p:txBody>
              <a:bodyPr>
                <a:noAutofit/>
              </a:bodyPr>
              <a:lstStyle/>
              <a:p>
                <a:pPr marL="384048" lvl="2" indent="0">
                  <a:buNone/>
                </a:pPr>
                <a:r>
                  <a:rPr lang="en-US" sz="2400" dirty="0"/>
                  <a:t>Khi </a:t>
                </a:r>
                <a:r>
                  <a:rPr lang="en-US" sz="2400" dirty="0" err="1"/>
                  <a:t>một</a:t>
                </a:r>
                <a:r>
                  <a:rPr lang="en-US" sz="2400" dirty="0"/>
                  <a:t> pixel </a:t>
                </a:r>
                <a:r>
                  <a:rPr lang="en-US" sz="2400" dirty="0" err="1"/>
                  <a:t>mới</a:t>
                </a:r>
                <a:r>
                  <a:rPr lang="en-US" sz="2400" dirty="0"/>
                  <a:t> </a:t>
                </a:r>
                <a:r>
                  <a:rPr lang="en-US" sz="2400" dirty="0" err="1"/>
                  <a:t>được</a:t>
                </a:r>
                <a:r>
                  <a:rPr lang="en-US" sz="2400" dirty="0"/>
                  <a:t> </a:t>
                </a:r>
                <a:r>
                  <a:rPr lang="en-US" sz="2400" dirty="0" err="1"/>
                  <a:t>thêm</a:t>
                </a:r>
                <a:r>
                  <a:rPr lang="en-US" sz="2400" dirty="0"/>
                  <a:t> </a:t>
                </a:r>
                <a:r>
                  <a:rPr lang="en-US" sz="2400" dirty="0" err="1"/>
                  <a:t>vào</a:t>
                </a:r>
                <a:r>
                  <a:rPr lang="en-US" sz="2400" dirty="0"/>
                  <a:t> (có </a:t>
                </a:r>
                <a:r>
                  <a:rPr lang="en-US" sz="2400" dirty="0" err="1"/>
                  <a:t>cường</a:t>
                </a:r>
                <a:r>
                  <a:rPr lang="en-US" sz="2400" dirty="0"/>
                  <a:t> </a:t>
                </a:r>
                <a:r>
                  <a:rPr lang="en-US" sz="2400" dirty="0" err="1"/>
                  <a:t>độ</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a14:m>
                <a:r>
                  <a:rPr lang="en-US" sz="2400" dirty="0"/>
                  <a:t>) </a:t>
                </a:r>
                <a:r>
                  <a:rPr lang="en-US" sz="2400" dirty="0" err="1"/>
                  <a:t>sẽ</a:t>
                </a:r>
                <a:r>
                  <a:rPr lang="en-US" sz="2400" dirty="0"/>
                  <a:t> </a:t>
                </a:r>
                <a:r>
                  <a:rPr lang="en-US" sz="2400" dirty="0" err="1"/>
                  <a:t>được</a:t>
                </a:r>
                <a:r>
                  <a:rPr lang="en-US" sz="2400" dirty="0"/>
                  <a:t> </a:t>
                </a:r>
                <a:r>
                  <a:rPr lang="en-US" sz="2400" dirty="0" err="1"/>
                  <a:t>kiểm</a:t>
                </a:r>
                <a:r>
                  <a:rPr lang="en-US" sz="2400" dirty="0"/>
                  <a:t> </a:t>
                </a:r>
                <a:r>
                  <a:rPr lang="en-US" sz="2400" dirty="0" err="1"/>
                  <a:t>tra</a:t>
                </a:r>
                <a:r>
                  <a:rPr lang="en-US" sz="2400" dirty="0"/>
                  <a:t> </a:t>
                </a:r>
                <a:r>
                  <a:rPr lang="en-US" sz="2400" dirty="0" err="1"/>
                  <a:t>lần</a:t>
                </a:r>
                <a:r>
                  <a:rPr lang="en-US" sz="2400" dirty="0"/>
                  <a:t> </a:t>
                </a:r>
                <a:r>
                  <a:rPr lang="en-US" sz="2400" dirty="0" err="1"/>
                  <a:t>lượt</a:t>
                </a:r>
                <a:r>
                  <a:rPr lang="en-US" sz="2400" dirty="0"/>
                  <a:t> K distribution.</a:t>
                </a:r>
              </a:p>
              <a:p>
                <a:pPr marL="384048" lvl="2" indent="0">
                  <a:buNone/>
                </a:pPr>
                <a:r>
                  <a:rPr lang="en-US" sz="2400" dirty="0"/>
                  <a:t>Nếu </a:t>
                </a:r>
                <a:r>
                  <a:rPr lang="en-US" sz="2400" dirty="0" err="1"/>
                  <a:t>giá</a:t>
                </a:r>
                <a:r>
                  <a:rPr lang="en-US" sz="2400" dirty="0"/>
                  <a:t> </a:t>
                </a:r>
                <a:r>
                  <a:rPr lang="en-US" sz="2400" dirty="0" err="1"/>
                  <a:t>trị</a:t>
                </a:r>
                <a:r>
                  <a:rPr lang="en-US" sz="2400" dirty="0"/>
                  <a:t> </a:t>
                </a:r>
                <a:r>
                  <a:rPr lang="en-US" sz="2400" dirty="0" err="1"/>
                  <a:t>xác</a:t>
                </a:r>
                <a:r>
                  <a:rPr lang="en-US" sz="2400" dirty="0"/>
                  <a:t> </a:t>
                </a:r>
                <a:r>
                  <a:rPr lang="en-US" sz="2400" dirty="0" err="1"/>
                  <a:t>xuất</a:t>
                </a:r>
                <a:r>
                  <a:rPr lang="en-US" sz="2400" dirty="0"/>
                  <a:t> </a:t>
                </a:r>
                <a:r>
                  <a:rPr lang="en-US" sz="2400" dirty="0" err="1"/>
                  <a:t>nằm</a:t>
                </a:r>
                <a:r>
                  <a:rPr lang="en-US" sz="2400" dirty="0"/>
                  <a:t> </a:t>
                </a:r>
                <a:r>
                  <a:rPr lang="en-US" sz="2400" dirty="0" err="1"/>
                  <a:t>trong</a:t>
                </a:r>
                <a:r>
                  <a:rPr lang="en-US" sz="2400" dirty="0"/>
                  <a:t> </a:t>
                </a:r>
                <a:r>
                  <a:rPr lang="en-US" sz="2400" dirty="0" err="1"/>
                  <a:t>khoảng</a:t>
                </a:r>
                <a:r>
                  <a:rPr lang="en-US" sz="2400" dirty="0"/>
                  <a:t> </a:t>
                </a:r>
                <a:r>
                  <a:rPr lang="en-US" sz="2400" dirty="0" err="1"/>
                  <a:t>độ</a:t>
                </a:r>
                <a:r>
                  <a:rPr lang="en-US" sz="2400" dirty="0"/>
                  <a:t> </a:t>
                </a:r>
                <a:r>
                  <a:rPr lang="en-US" sz="2400" dirty="0" err="1"/>
                  <a:t>lệch</a:t>
                </a:r>
                <a:r>
                  <a:rPr lang="en-US" sz="2400" dirty="0"/>
                  <a:t> </a:t>
                </a:r>
                <a:r>
                  <a:rPr lang="en-US" sz="2400" dirty="0" err="1"/>
                  <a:t>chuẩn</a:t>
                </a:r>
                <a:r>
                  <a:rPr lang="en-US" sz="2400" dirty="0"/>
                  <a:t> </a:t>
                </a:r>
                <a:r>
                  <a:rPr lang="en-US" sz="2400" dirty="0" err="1"/>
                  <a:t>thì</a:t>
                </a:r>
                <a:r>
                  <a:rPr lang="en-US" sz="2400" dirty="0"/>
                  <a:t> pixel </a:t>
                </a:r>
                <a:r>
                  <a:rPr lang="en-US" sz="2400" dirty="0" err="1"/>
                  <a:t>đó</a:t>
                </a:r>
                <a:r>
                  <a:rPr lang="en-US" sz="2400" dirty="0"/>
                  <a:t> </a:t>
                </a:r>
                <a:r>
                  <a:rPr lang="en-US" sz="2400" dirty="0" err="1"/>
                  <a:t>được</a:t>
                </a:r>
                <a:r>
                  <a:rPr lang="en-US" sz="2400" dirty="0"/>
                  <a:t> </a:t>
                </a:r>
                <a:r>
                  <a:rPr lang="en-US" sz="2400" dirty="0" err="1"/>
                  <a:t>coi</a:t>
                </a:r>
                <a:r>
                  <a:rPr lang="en-US" sz="2400" dirty="0"/>
                  <a:t> </a:t>
                </a:r>
                <a:r>
                  <a:rPr lang="en-US" sz="2400" dirty="0" err="1"/>
                  <a:t>là</a:t>
                </a:r>
                <a:r>
                  <a:rPr lang="en-US" sz="2400" dirty="0"/>
                  <a:t> </a:t>
                </a:r>
                <a:r>
                  <a:rPr lang="en-US" sz="2400" dirty="0" err="1"/>
                  <a:t>nền</a:t>
                </a:r>
                <a:r>
                  <a:rPr lang="en-US" sz="2400" dirty="0"/>
                  <a:t>.</a:t>
                </a:r>
              </a:p>
              <a:p>
                <a:pPr marL="384048" lvl="2" indent="0">
                  <a:buNone/>
                </a:pPr>
                <a:r>
                  <a:rPr lang="en-US" sz="2400" dirty="0" err="1"/>
                  <a:t>Sau</a:t>
                </a:r>
                <a:r>
                  <a:rPr lang="en-US" sz="2400" dirty="0"/>
                  <a:t> </a:t>
                </a:r>
                <a:r>
                  <a:rPr lang="en-US" sz="2400" dirty="0" err="1"/>
                  <a:t>đó</a:t>
                </a:r>
                <a:r>
                  <a:rPr lang="en-US" sz="2400" dirty="0"/>
                  <a:t> </a:t>
                </a:r>
                <a:r>
                  <a:rPr lang="en-US" sz="2400" dirty="0" err="1"/>
                  <a:t>cập</a:t>
                </a:r>
                <a:r>
                  <a:rPr lang="en-US" sz="2400" dirty="0"/>
                  <a:t> </a:t>
                </a:r>
                <a:r>
                  <a:rPr lang="en-US" sz="2400" dirty="0" err="1"/>
                  <a:t>nhật</a:t>
                </a:r>
                <a:r>
                  <a:rPr lang="en-US" sz="2400" dirty="0"/>
                  <a:t> </a:t>
                </a:r>
                <a:r>
                  <a:rPr lang="en-US" sz="2400" dirty="0" err="1"/>
                  <a:t>lại</a:t>
                </a:r>
                <a:r>
                  <a:rPr lang="en-US" sz="2400" dirty="0"/>
                  <a:t> </a:t>
                </a:r>
                <a:r>
                  <a:rPr lang="en-US" sz="2400" dirty="0" err="1"/>
                  <a:t>giá</a:t>
                </a:r>
                <a:r>
                  <a:rPr lang="en-US" sz="2400" dirty="0"/>
                  <a:t> </a:t>
                </a:r>
                <a:r>
                  <a:rPr lang="en-US" sz="2400" dirty="0" err="1"/>
                  <a:t>trị</a:t>
                </a:r>
                <a:r>
                  <a:rPr lang="en-US" sz="2400" dirty="0"/>
                  <a:t>:</a:t>
                </a:r>
              </a:p>
              <a:p>
                <a:pPr marL="384048" lvl="2" indent="0">
                  <a:buNone/>
                </a:pPr>
                <a:endParaRPr lang="en-US" sz="2400" dirty="0"/>
              </a:p>
              <a:p>
                <a:pPr marL="384048" lvl="2"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5454" y="2021305"/>
                <a:ext cx="9840226" cy="4216209"/>
              </a:xfrm>
              <a:blipFill>
                <a:blip r:embed="rId3"/>
                <a:stretch>
                  <a:fillRect t="-2026" r="-867"/>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318327" y="4003456"/>
            <a:ext cx="6189087" cy="1356512"/>
          </a:xfrm>
          <a:prstGeom prst="rect">
            <a:avLst/>
          </a:prstGeom>
        </p:spPr>
      </p:pic>
      <p:pic>
        <p:nvPicPr>
          <p:cNvPr id="7" name="Picture 6"/>
          <p:cNvPicPr>
            <a:picLocks noChangeAspect="1"/>
          </p:cNvPicPr>
          <p:nvPr/>
        </p:nvPicPr>
        <p:blipFill>
          <a:blip r:embed="rId5"/>
          <a:stretch>
            <a:fillRect/>
          </a:stretch>
        </p:blipFill>
        <p:spPr>
          <a:xfrm>
            <a:off x="3759200" y="5429506"/>
            <a:ext cx="3704936" cy="428813"/>
          </a:xfrm>
          <a:prstGeom prst="rect">
            <a:avLst/>
          </a:prstGeom>
        </p:spPr>
      </p:pic>
      <p:sp>
        <p:nvSpPr>
          <p:cNvPr id="4" name="Footer Placeholder 3">
            <a:extLst>
              <a:ext uri="{FF2B5EF4-FFF2-40B4-BE49-F238E27FC236}">
                <a16:creationId xmlns:a16="http://schemas.microsoft.com/office/drawing/2014/main" id="{1ACF88EE-200E-439B-9F07-BC2B4E8733F7}"/>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671574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Moving object localization</a:t>
            </a:r>
          </a:p>
        </p:txBody>
      </p:sp>
      <p:sp>
        <p:nvSpPr>
          <p:cNvPr id="3" name="Content Placeholder 2"/>
          <p:cNvSpPr>
            <a:spLocks noGrp="1"/>
          </p:cNvSpPr>
          <p:nvPr>
            <p:ph idx="1"/>
          </p:nvPr>
        </p:nvSpPr>
        <p:spPr>
          <a:xfrm>
            <a:off x="1315454" y="2021305"/>
            <a:ext cx="9840226" cy="4216209"/>
          </a:xfrm>
        </p:spPr>
        <p:txBody>
          <a:bodyPr>
            <a:noAutofit/>
          </a:bodyPr>
          <a:lstStyle/>
          <a:p>
            <a:pPr marL="384048" lvl="2" indent="0">
              <a:buNone/>
            </a:pPr>
            <a:endParaRPr lang="en-US" sz="2400" dirty="0"/>
          </a:p>
          <a:p>
            <a:pPr marL="384048" lvl="2" indent="0">
              <a:buNone/>
            </a:pPr>
            <a:endParaRPr lang="en-US" sz="24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315453" y="2021305"/>
            <a:ext cx="2629779" cy="4082307"/>
          </a:xfrm>
          <a:prstGeom prst="rect">
            <a:avLst/>
          </a:prstGeom>
        </p:spPr>
      </p:pic>
      <p:pic>
        <p:nvPicPr>
          <p:cNvPr id="8" name="Picture 7"/>
          <p:cNvPicPr>
            <a:picLocks noChangeAspect="1"/>
          </p:cNvPicPr>
          <p:nvPr/>
        </p:nvPicPr>
        <p:blipFill>
          <a:blip r:embed="rId4"/>
          <a:stretch>
            <a:fillRect/>
          </a:stretch>
        </p:blipFill>
        <p:spPr>
          <a:xfrm>
            <a:off x="4620126" y="2021305"/>
            <a:ext cx="2930329" cy="4162001"/>
          </a:xfrm>
          <a:prstGeom prst="rect">
            <a:avLst/>
          </a:prstGeom>
        </p:spPr>
      </p:pic>
      <p:pic>
        <p:nvPicPr>
          <p:cNvPr id="9" name="Picture 8"/>
          <p:cNvPicPr>
            <a:picLocks noChangeAspect="1"/>
          </p:cNvPicPr>
          <p:nvPr/>
        </p:nvPicPr>
        <p:blipFill>
          <a:blip r:embed="rId5"/>
          <a:stretch>
            <a:fillRect/>
          </a:stretch>
        </p:blipFill>
        <p:spPr>
          <a:xfrm>
            <a:off x="8225349" y="2015090"/>
            <a:ext cx="2629778" cy="4088522"/>
          </a:xfrm>
          <a:prstGeom prst="rect">
            <a:avLst/>
          </a:prstGeom>
        </p:spPr>
      </p:pic>
      <p:sp>
        <p:nvSpPr>
          <p:cNvPr id="6" name="Footer Placeholder 5">
            <a:extLst>
              <a:ext uri="{FF2B5EF4-FFF2-40B4-BE49-F238E27FC236}">
                <a16:creationId xmlns:a16="http://schemas.microsoft.com/office/drawing/2014/main" id="{86E1488E-FC72-4E82-9E6A-7B11C23B1571}"/>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579224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Extraction of Points of Interest</a:t>
            </a:r>
          </a:p>
        </p:txBody>
      </p:sp>
      <p:sp>
        <p:nvSpPr>
          <p:cNvPr id="3" name="Content Placeholder 2"/>
          <p:cNvSpPr>
            <a:spLocks noGrp="1"/>
          </p:cNvSpPr>
          <p:nvPr>
            <p:ph idx="1"/>
          </p:nvPr>
        </p:nvSpPr>
        <p:spPr>
          <a:xfrm>
            <a:off x="1315454" y="2021305"/>
            <a:ext cx="9840226" cy="4216209"/>
          </a:xfrm>
        </p:spPr>
        <p:txBody>
          <a:bodyPr>
            <a:noAutofit/>
          </a:bodyPr>
          <a:lstStyle/>
          <a:p>
            <a:pPr marL="384048" lvl="2" indent="0">
              <a:buNone/>
            </a:pPr>
            <a:r>
              <a:rPr lang="en-US" sz="2400" dirty="0"/>
              <a:t>Mục </a:t>
            </a:r>
            <a:r>
              <a:rPr lang="en-US" sz="2400" dirty="0" err="1"/>
              <a:t>tiêu</a:t>
            </a:r>
            <a:r>
              <a:rPr lang="en-US" sz="2400" dirty="0"/>
              <a:t>: </a:t>
            </a:r>
            <a:r>
              <a:rPr lang="en-US" sz="2400" dirty="0" err="1"/>
              <a:t>khoanh</a:t>
            </a:r>
            <a:r>
              <a:rPr lang="en-US" sz="2400" dirty="0"/>
              <a:t> </a:t>
            </a:r>
            <a:r>
              <a:rPr lang="en-US" sz="2400" dirty="0" err="1"/>
              <a:t>vùng</a:t>
            </a:r>
            <a:r>
              <a:rPr lang="en-US" sz="2400" dirty="0"/>
              <a:t> action </a:t>
            </a:r>
          </a:p>
          <a:p>
            <a:pPr marL="384048" lvl="2" indent="0">
              <a:buNone/>
            </a:pPr>
            <a:r>
              <a:rPr lang="en-US" sz="2400" dirty="0"/>
              <a:t>VD: Bounding box </a:t>
            </a:r>
            <a:r>
              <a:rPr lang="en-US" sz="2400" dirty="0" err="1"/>
              <a:t>vùng</a:t>
            </a:r>
            <a:r>
              <a:rPr lang="en-US" sz="2400" dirty="0"/>
              <a:t> </a:t>
            </a:r>
            <a:r>
              <a:rPr lang="en-US" sz="2400" dirty="0" err="1"/>
              <a:t>tay</a:t>
            </a:r>
            <a:r>
              <a:rPr lang="en-US" sz="2400" dirty="0"/>
              <a:t> </a:t>
            </a:r>
            <a:r>
              <a:rPr lang="en-US" sz="2400" dirty="0" err="1"/>
              <a:t>đối</a:t>
            </a:r>
            <a:r>
              <a:rPr lang="en-US" sz="2400" dirty="0"/>
              <a:t> </a:t>
            </a:r>
            <a:r>
              <a:rPr lang="en-US" sz="2400" dirty="0" err="1"/>
              <a:t>với</a:t>
            </a:r>
            <a:r>
              <a:rPr lang="en-US" sz="2400" dirty="0"/>
              <a:t> action “boxing”</a:t>
            </a:r>
          </a:p>
          <a:p>
            <a:pPr marL="384048" lvl="2" indent="0">
              <a:buNone/>
            </a:pPr>
            <a:endParaRPr lang="en-US" sz="2400" dirty="0"/>
          </a:p>
          <a:p>
            <a:pPr marL="384048" lvl="2" indent="0">
              <a:buNone/>
            </a:pPr>
            <a:r>
              <a:rPr lang="en-US" sz="2400" dirty="0" err="1"/>
              <a:t>Bregonzio</a:t>
            </a:r>
            <a:r>
              <a:rPr lang="en-US" sz="2400" dirty="0"/>
              <a:t> et al. </a:t>
            </a:r>
            <a:r>
              <a:rPr lang="en-US" sz="2400" dirty="0" err="1"/>
              <a:t>đề</a:t>
            </a:r>
            <a:r>
              <a:rPr lang="en-US" sz="2400" dirty="0"/>
              <a:t> </a:t>
            </a:r>
            <a:r>
              <a:rPr lang="en-US" sz="2400" dirty="0" err="1"/>
              <a:t>xuất</a:t>
            </a:r>
            <a:r>
              <a:rPr lang="en-US" sz="2400" dirty="0"/>
              <a:t>:</a:t>
            </a:r>
          </a:p>
          <a:p>
            <a:pPr lvl="2">
              <a:buFont typeface="Arial" panose="020B0604020202020204" pitchFamily="34" charset="0"/>
              <a:buChar char="•"/>
            </a:pPr>
            <a:r>
              <a:rPr lang="en-US" sz="2400" i="1" dirty="0">
                <a:solidFill>
                  <a:schemeClr val="accent1"/>
                </a:solidFill>
              </a:rPr>
              <a:t>Frame different </a:t>
            </a:r>
            <a:r>
              <a:rPr lang="en-US" sz="2400" dirty="0" err="1"/>
              <a:t>đối</a:t>
            </a:r>
            <a:r>
              <a:rPr lang="en-US" sz="2400" dirty="0"/>
              <a:t> </a:t>
            </a:r>
            <a:r>
              <a:rPr lang="en-US" sz="2400" dirty="0" err="1"/>
              <a:t>với</a:t>
            </a:r>
            <a:r>
              <a:rPr lang="en-US" sz="2400" dirty="0"/>
              <a:t> regions of interest</a:t>
            </a:r>
          </a:p>
          <a:p>
            <a:pPr lvl="2">
              <a:buFont typeface="Arial" panose="020B0604020202020204" pitchFamily="34" charset="0"/>
              <a:buChar char="•"/>
            </a:pPr>
            <a:r>
              <a:rPr lang="en-US" sz="2400" i="1" dirty="0">
                <a:solidFill>
                  <a:schemeClr val="accent1"/>
                </a:solidFill>
              </a:rPr>
              <a:t>2D Gabor filters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để</a:t>
            </a:r>
            <a:r>
              <a:rPr lang="en-US" sz="2400" dirty="0"/>
              <a:t> </a:t>
            </a:r>
            <a:r>
              <a:rPr lang="en-US" sz="2400" dirty="0" err="1"/>
              <a:t>lọc</a:t>
            </a:r>
            <a:r>
              <a:rPr lang="en-US" sz="2400" dirty="0"/>
              <a:t> </a:t>
            </a:r>
            <a:r>
              <a:rPr lang="en-US" sz="2400" dirty="0" err="1"/>
              <a:t>trên</a:t>
            </a:r>
            <a:r>
              <a:rPr lang="en-US" sz="2400" dirty="0"/>
              <a:t> regions of interest</a:t>
            </a:r>
          </a:p>
          <a:p>
            <a:pPr lvl="2">
              <a:buFont typeface="Arial" panose="020B0604020202020204" pitchFamily="34" charset="0"/>
              <a:buChar char="•"/>
            </a:pPr>
            <a:endParaRPr lang="en-US" sz="2400" dirty="0"/>
          </a:p>
          <a:p>
            <a:pPr lvl="2">
              <a:buFont typeface="Wingdings" panose="05000000000000000000" pitchFamily="2" charset="2"/>
              <a:buChar char="Ø"/>
            </a:pPr>
            <a:r>
              <a:rPr lang="en-US" sz="2400" dirty="0"/>
              <a:t> </a:t>
            </a:r>
            <a:r>
              <a:rPr lang="en-US" sz="2400" dirty="0" err="1"/>
              <a:t>Tách</a:t>
            </a:r>
            <a:r>
              <a:rPr lang="en-US" sz="2400" dirty="0"/>
              <a:t> </a:t>
            </a:r>
            <a:r>
              <a:rPr lang="en-US" sz="2400" dirty="0" err="1"/>
              <a:t>được</a:t>
            </a:r>
            <a:r>
              <a:rPr lang="en-US" sz="2400" dirty="0"/>
              <a:t> các </a:t>
            </a:r>
            <a:r>
              <a:rPr lang="en-US" sz="2400" dirty="0" err="1"/>
              <a:t>đặc</a:t>
            </a:r>
            <a:r>
              <a:rPr lang="en-US" sz="2400" dirty="0"/>
              <a:t> </a:t>
            </a:r>
            <a:r>
              <a:rPr lang="en-US" sz="2400" dirty="0" err="1"/>
              <a:t>trưng</a:t>
            </a:r>
            <a:r>
              <a:rPr lang="en-US" sz="2400" dirty="0"/>
              <a:t> </a:t>
            </a:r>
            <a:r>
              <a:rPr lang="en-US" sz="2400" dirty="0" err="1"/>
              <a:t>về</a:t>
            </a:r>
            <a:r>
              <a:rPr lang="en-US" sz="2400" dirty="0"/>
              <a:t> không gian </a:t>
            </a:r>
            <a:r>
              <a:rPr lang="en-US" sz="2400" dirty="0" err="1"/>
              <a:t>và</a:t>
            </a:r>
            <a:r>
              <a:rPr lang="en-US" sz="2400" dirty="0"/>
              <a:t> </a:t>
            </a:r>
            <a:r>
              <a:rPr lang="en-US" sz="2400" dirty="0" err="1"/>
              <a:t>thời</a:t>
            </a:r>
            <a:r>
              <a:rPr lang="en-US" sz="2400" dirty="0"/>
              <a:t> gian</a:t>
            </a:r>
          </a:p>
          <a:p>
            <a:pPr marL="384048" lvl="2" indent="0">
              <a:buNone/>
            </a:pPr>
            <a:endParaRPr lang="en-US" sz="2400" dirty="0">
              <a:solidFill>
                <a:schemeClr val="accent1"/>
              </a:solidFill>
            </a:endParaRPr>
          </a:p>
          <a:p>
            <a:pPr marL="384048" lvl="2" indent="0">
              <a:buNone/>
            </a:pPr>
            <a:endParaRPr lang="en-US" sz="2400" dirty="0">
              <a:solidFill>
                <a:schemeClr val="accent1"/>
              </a:solidFill>
            </a:endParaRPr>
          </a:p>
          <a:p>
            <a:pPr marL="384048" lvl="2" indent="0">
              <a:buNone/>
            </a:pPr>
            <a:endParaRPr lang="en-US" sz="2400" dirty="0"/>
          </a:p>
          <a:p>
            <a:pPr marL="384048" lvl="2" indent="0">
              <a:buNone/>
            </a:pPr>
            <a:endParaRPr lang="en-US" sz="24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B0FC769-6555-4BFD-89B1-AAF97A1A11F4}"/>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677157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Extraction of Points of Interest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5454" y="2021305"/>
                <a:ext cx="9840226" cy="4216209"/>
              </a:xfrm>
            </p:spPr>
            <p:txBody>
              <a:bodyPr>
                <a:noAutofit/>
              </a:bodyPr>
              <a:lstStyle/>
              <a:p>
                <a:pPr marL="384048" lvl="2" indent="0">
                  <a:buNone/>
                </a:pPr>
                <a:r>
                  <a:rPr lang="en-US" sz="2400" i="1" dirty="0">
                    <a:solidFill>
                      <a:schemeClr val="accent1"/>
                    </a:solidFill>
                  </a:rPr>
                  <a:t>2D Gabor filters</a:t>
                </a:r>
              </a:p>
              <a:p>
                <a:pPr marL="384048" lvl="2" indent="0">
                  <a:buNone/>
                </a:pPr>
                <a:r>
                  <a:rPr lang="en-US" sz="2400" i="1" dirty="0"/>
                  <a:t>2 thành </a:t>
                </a:r>
                <a:r>
                  <a:rPr lang="en-US" sz="2400" i="1" dirty="0" err="1"/>
                  <a:t>phần</a:t>
                </a:r>
                <a:r>
                  <a:rPr lang="en-US" sz="2400" i="1" dirty="0"/>
                  <a:t>: </a:t>
                </a:r>
                <a:r>
                  <a:rPr lang="en-US" sz="2400" i="1" dirty="0">
                    <a:solidFill>
                      <a:schemeClr val="accent1"/>
                    </a:solidFill>
                  </a:rPr>
                  <a:t>Gaussian kernel function </a:t>
                </a:r>
                <a:r>
                  <a:rPr lang="en-US" sz="2400" dirty="0"/>
                  <a:t>modulated by a </a:t>
                </a:r>
                <a:r>
                  <a:rPr lang="en-US" sz="2400" i="1" dirty="0">
                    <a:solidFill>
                      <a:schemeClr val="accent1"/>
                    </a:solidFill>
                  </a:rPr>
                  <a:t>sinusoidal plane wav</a:t>
                </a:r>
              </a:p>
              <a:p>
                <a:pPr marL="384048" lvl="2" indent="0">
                  <a:buNone/>
                </a:pPr>
                <a14:m>
                  <m:oMathPara xmlns:m="http://schemas.openxmlformats.org/officeDocument/2006/math">
                    <m:oMathParaPr>
                      <m:jc m:val="centerGroup"/>
                    </m:oMathParaPr>
                    <m:oMath xmlns:m="http://schemas.openxmlformats.org/officeDocument/2006/math">
                      <m:r>
                        <a:rPr lang="es-ES" sz="2400" i="1" smtClean="0">
                          <a:solidFill>
                            <a:schemeClr val="tx1">
                              <a:lumMod val="75000"/>
                              <a:lumOff val="25000"/>
                            </a:schemeClr>
                          </a:solidFill>
                          <a:latin typeface="Cambria Math" panose="02040503050406030204" pitchFamily="18" charset="0"/>
                        </a:rPr>
                        <m:t>𝑔</m:t>
                      </m:r>
                      <m:r>
                        <a:rPr lang="es-ES" sz="2400" i="1" smtClean="0">
                          <a:solidFill>
                            <a:schemeClr val="tx1">
                              <a:lumMod val="75000"/>
                              <a:lumOff val="25000"/>
                            </a:schemeClr>
                          </a:solidFill>
                          <a:latin typeface="Cambria Math" panose="02040503050406030204" pitchFamily="18" charset="0"/>
                        </a:rPr>
                        <m:t>(</m:t>
                      </m:r>
                      <m:r>
                        <a:rPr lang="es-ES" sz="2400" i="1" smtClean="0">
                          <a:solidFill>
                            <a:schemeClr val="tx1">
                              <a:lumMod val="75000"/>
                              <a:lumOff val="25000"/>
                            </a:schemeClr>
                          </a:solidFill>
                          <a:latin typeface="Cambria Math" panose="02040503050406030204" pitchFamily="18" charset="0"/>
                        </a:rPr>
                        <m:t>𝑥</m:t>
                      </m:r>
                      <m:r>
                        <a:rPr lang="es-ES" sz="2400" i="1" smtClean="0">
                          <a:solidFill>
                            <a:schemeClr val="tx1">
                              <a:lumMod val="75000"/>
                              <a:lumOff val="25000"/>
                            </a:schemeClr>
                          </a:solidFill>
                          <a:latin typeface="Cambria Math" panose="02040503050406030204" pitchFamily="18" charset="0"/>
                        </a:rPr>
                        <m:t>, </m:t>
                      </m:r>
                      <m:r>
                        <a:rPr lang="es-ES" sz="2400" i="1" smtClean="0">
                          <a:solidFill>
                            <a:schemeClr val="tx1">
                              <a:lumMod val="75000"/>
                              <a:lumOff val="25000"/>
                            </a:schemeClr>
                          </a:solidFill>
                          <a:latin typeface="Cambria Math" panose="02040503050406030204" pitchFamily="18" charset="0"/>
                        </a:rPr>
                        <m:t>𝑦</m:t>
                      </m:r>
                      <m:r>
                        <a:rPr lang="es-ES" sz="2400" i="1" smtClean="0">
                          <a:solidFill>
                            <a:schemeClr val="tx1">
                              <a:lumMod val="75000"/>
                              <a:lumOff val="25000"/>
                            </a:schemeClr>
                          </a:solidFill>
                          <a:latin typeface="Cambria Math" panose="02040503050406030204" pitchFamily="18" charset="0"/>
                        </a:rPr>
                        <m:t>) = </m:t>
                      </m:r>
                      <m:r>
                        <a:rPr lang="es-ES" sz="2400" i="1" smtClean="0">
                          <a:solidFill>
                            <a:schemeClr val="tx1">
                              <a:lumMod val="75000"/>
                              <a:lumOff val="25000"/>
                            </a:schemeClr>
                          </a:solidFill>
                          <a:latin typeface="Cambria Math" panose="02040503050406030204" pitchFamily="18" charset="0"/>
                        </a:rPr>
                        <m:t>𝑠</m:t>
                      </m:r>
                      <m:r>
                        <a:rPr lang="es-ES" sz="2400" i="1" smtClean="0">
                          <a:solidFill>
                            <a:schemeClr val="tx1">
                              <a:lumMod val="75000"/>
                              <a:lumOff val="25000"/>
                            </a:schemeClr>
                          </a:solidFill>
                          <a:latin typeface="Cambria Math" panose="02040503050406030204" pitchFamily="18" charset="0"/>
                        </a:rPr>
                        <m:t>(</m:t>
                      </m:r>
                      <m:r>
                        <a:rPr lang="es-ES" sz="2400" i="1" smtClean="0">
                          <a:solidFill>
                            <a:schemeClr val="tx1">
                              <a:lumMod val="75000"/>
                              <a:lumOff val="25000"/>
                            </a:schemeClr>
                          </a:solidFill>
                          <a:latin typeface="Cambria Math" panose="02040503050406030204" pitchFamily="18" charset="0"/>
                        </a:rPr>
                        <m:t>𝑥</m:t>
                      </m:r>
                      <m:r>
                        <a:rPr lang="es-ES" sz="2400" i="1" smtClean="0">
                          <a:solidFill>
                            <a:schemeClr val="tx1">
                              <a:lumMod val="75000"/>
                              <a:lumOff val="25000"/>
                            </a:schemeClr>
                          </a:solidFill>
                          <a:latin typeface="Cambria Math" panose="02040503050406030204" pitchFamily="18" charset="0"/>
                        </a:rPr>
                        <m:t>, </m:t>
                      </m:r>
                      <m:r>
                        <a:rPr lang="es-ES" sz="2400" i="1" smtClean="0">
                          <a:solidFill>
                            <a:schemeClr val="tx1">
                              <a:lumMod val="75000"/>
                              <a:lumOff val="25000"/>
                            </a:schemeClr>
                          </a:solidFill>
                          <a:latin typeface="Cambria Math" panose="02040503050406030204" pitchFamily="18" charset="0"/>
                        </a:rPr>
                        <m:t>𝑦</m:t>
                      </m:r>
                      <m:r>
                        <a:rPr lang="es-ES" sz="2400" i="1" smtClean="0">
                          <a:solidFill>
                            <a:schemeClr val="tx1">
                              <a:lumMod val="75000"/>
                              <a:lumOff val="25000"/>
                            </a:schemeClr>
                          </a:solidFill>
                          <a:latin typeface="Cambria Math" panose="02040503050406030204" pitchFamily="18" charset="0"/>
                        </a:rPr>
                        <m:t>) </m:t>
                      </m:r>
                      <m:r>
                        <a:rPr lang="en-US" sz="2400" b="0" i="1" smtClean="0">
                          <a:solidFill>
                            <a:schemeClr val="tx1">
                              <a:lumMod val="75000"/>
                              <a:lumOff val="25000"/>
                            </a:schemeClr>
                          </a:solidFill>
                          <a:latin typeface="Cambria Math" panose="02040503050406030204" pitchFamily="18" charset="0"/>
                        </a:rPr>
                        <m:t>𝐺</m:t>
                      </m:r>
                      <m:r>
                        <a:rPr lang="es-ES" sz="2400" i="1">
                          <a:solidFill>
                            <a:schemeClr val="tx1">
                              <a:lumMod val="75000"/>
                              <a:lumOff val="25000"/>
                            </a:schemeClr>
                          </a:solidFill>
                          <a:latin typeface="Cambria Math" panose="02040503050406030204" pitchFamily="18" charset="0"/>
                        </a:rPr>
                        <m:t>(</m:t>
                      </m:r>
                      <m:r>
                        <a:rPr lang="es-ES" sz="2400" i="1">
                          <a:solidFill>
                            <a:schemeClr val="tx1">
                              <a:lumMod val="75000"/>
                              <a:lumOff val="25000"/>
                            </a:schemeClr>
                          </a:solidFill>
                          <a:latin typeface="Cambria Math" panose="02040503050406030204" pitchFamily="18" charset="0"/>
                        </a:rPr>
                        <m:t>𝑥</m:t>
                      </m:r>
                      <m:r>
                        <a:rPr lang="es-ES" sz="2400" i="1">
                          <a:solidFill>
                            <a:schemeClr val="tx1">
                              <a:lumMod val="75000"/>
                              <a:lumOff val="25000"/>
                            </a:schemeClr>
                          </a:solidFill>
                          <a:latin typeface="Cambria Math" panose="02040503050406030204" pitchFamily="18" charset="0"/>
                        </a:rPr>
                        <m:t>, </m:t>
                      </m:r>
                      <m:r>
                        <a:rPr lang="es-ES" sz="2400" i="1">
                          <a:solidFill>
                            <a:schemeClr val="tx1">
                              <a:lumMod val="75000"/>
                              <a:lumOff val="25000"/>
                            </a:schemeClr>
                          </a:solidFill>
                          <a:latin typeface="Cambria Math" panose="02040503050406030204" pitchFamily="18" charset="0"/>
                        </a:rPr>
                        <m:t>𝑦</m:t>
                      </m:r>
                      <m:r>
                        <a:rPr lang="es-ES" sz="2400" i="1">
                          <a:solidFill>
                            <a:schemeClr val="tx1">
                              <a:lumMod val="75000"/>
                              <a:lumOff val="25000"/>
                            </a:schemeClr>
                          </a:solidFill>
                          <a:latin typeface="Cambria Math" panose="02040503050406030204" pitchFamily="18" charset="0"/>
                        </a:rPr>
                        <m:t>)</m:t>
                      </m:r>
                    </m:oMath>
                  </m:oMathPara>
                </a14:m>
                <a:endParaRPr lang="en-US" sz="2400" i="1" dirty="0">
                  <a:solidFill>
                    <a:schemeClr val="tx1">
                      <a:lumMod val="75000"/>
                      <a:lumOff val="25000"/>
                    </a:schemeClr>
                  </a:solidFill>
                </a:endParaRPr>
              </a:p>
              <a:p>
                <a:pPr lvl="2">
                  <a:buFont typeface="Arial" panose="020B0604020202020204" pitchFamily="34" charset="0"/>
                  <a:buChar char="•"/>
                </a:pPr>
                <a:endParaRPr lang="en-US" sz="2400" dirty="0"/>
              </a:p>
              <a:p>
                <a:pPr lvl="2">
                  <a:buFont typeface="Arial" panose="020B0604020202020204" pitchFamily="34" charset="0"/>
                  <a:buChar char="•"/>
                </a:pPr>
                <a:r>
                  <a:rPr lang="en-US" sz="2400" dirty="0"/>
                  <a:t>Complex sinusoid (carrier):</a:t>
                </a:r>
              </a:p>
              <a:p>
                <a:pPr lvl="2">
                  <a:buFont typeface="Arial" panose="020B0604020202020204" pitchFamily="34" charset="0"/>
                  <a:buChar char="•"/>
                </a:pPr>
                <a:r>
                  <a:rPr lang="en-US" sz="2400" dirty="0"/>
                  <a:t>Gaussian-shaped function (envelope): </a:t>
                </a:r>
              </a:p>
              <a:p>
                <a:pPr marL="384048" lvl="2" indent="0">
                  <a:buNone/>
                </a:pPr>
                <a:r>
                  <a:rPr lang="en-US" sz="2400" dirty="0"/>
                  <a:t>	</a:t>
                </a:r>
                <a14:m>
                  <m:oMath xmlns:m="http://schemas.openxmlformats.org/officeDocument/2006/math">
                    <m:r>
                      <a:rPr lang="en-US" sz="2400" i="1">
                        <a:latin typeface="Cambria Math" panose="02040503050406030204" pitchFamily="18" charset="0"/>
                      </a:rPr>
                      <m:t>𝐺</m:t>
                    </m:r>
                    <m:r>
                      <a:rPr lang="es-ES" sz="2400" i="1">
                        <a:latin typeface="Cambria Math" panose="02040503050406030204" pitchFamily="18" charset="0"/>
                      </a:rPr>
                      <m:t>(</m:t>
                    </m:r>
                    <m:r>
                      <a:rPr lang="es-ES" sz="2400" i="1">
                        <a:latin typeface="Cambria Math" panose="02040503050406030204" pitchFamily="18" charset="0"/>
                      </a:rPr>
                      <m:t>𝑥</m:t>
                    </m:r>
                    <m:r>
                      <a:rPr lang="es-ES" sz="2400" i="1">
                        <a:latin typeface="Cambria Math" panose="02040503050406030204" pitchFamily="18" charset="0"/>
                      </a:rPr>
                      <m:t>, </m:t>
                    </m:r>
                    <m:r>
                      <a:rPr lang="es-ES" sz="2400" i="1">
                        <a:latin typeface="Cambria Math" panose="02040503050406030204" pitchFamily="18" charset="0"/>
                      </a:rPr>
                      <m:t>𝑦</m:t>
                    </m:r>
                    <m:r>
                      <a:rPr lang="es-ES" sz="2400" i="1">
                        <a:latin typeface="Cambria Math" panose="02040503050406030204" pitchFamily="18" charset="0"/>
                      </a:rPr>
                      <m:t>)</m:t>
                    </m:r>
                  </m:oMath>
                </a14:m>
                <a:r>
                  <a:rPr lang="en-US" sz="2400" i="1" dirty="0"/>
                  <a:t> </a:t>
                </a:r>
                <a:r>
                  <a:rPr lang="en-US" sz="2400" dirty="0" err="1"/>
                  <a:t>được</a:t>
                </a:r>
                <a:r>
                  <a:rPr lang="en-US" sz="2400" dirty="0"/>
                  <a:t> </a:t>
                </a:r>
                <a:r>
                  <a:rPr lang="en-US" sz="2400" dirty="0" err="1"/>
                  <a:t>điều</a:t>
                </a:r>
                <a:r>
                  <a:rPr lang="en-US" sz="2400" dirty="0"/>
                  <a:t> </a:t>
                </a:r>
                <a:r>
                  <a:rPr lang="en-US" sz="2400" dirty="0" err="1"/>
                  <a:t>chỉnh</a:t>
                </a:r>
                <a:r>
                  <a:rPr lang="en-US" sz="2400" dirty="0"/>
                  <a:t> </a:t>
                </a:r>
                <a:r>
                  <a:rPr lang="en-US" sz="2400" dirty="0" err="1"/>
                  <a:t>bởi</a:t>
                </a:r>
                <a:r>
                  <a:rPr lang="en-US" sz="2400" dirty="0"/>
                  <a:t> </a:t>
                </a:r>
                <a:r>
                  <a:rPr lang="en-US" sz="2400" dirty="0" err="1"/>
                  <a:t>tham</a:t>
                </a:r>
                <a:r>
                  <a:rPr lang="en-US" sz="2400" dirty="0"/>
                  <a:t> </a:t>
                </a:r>
                <a:r>
                  <a:rPr lang="en-US" sz="2400" dirty="0" err="1"/>
                  <a:t>số</a:t>
                </a:r>
                <a:r>
                  <a:rPr lang="en-US" sz="2400" dirty="0"/>
                  <a:t> p: </a:t>
                </a:r>
                <a:endParaRPr lang="en-US" sz="2400" i="1" dirty="0"/>
              </a:p>
              <a:p>
                <a:pPr lvl="2">
                  <a:buFont typeface="Wingdings" panose="05000000000000000000" pitchFamily="2" charset="2"/>
                  <a:buChar char="Ø"/>
                </a:pPr>
                <a:r>
                  <a:rPr lang="en-US" sz="2400" dirty="0">
                    <a:solidFill>
                      <a:schemeClr val="accent1"/>
                    </a:solidFill>
                  </a:rPr>
                  <a:t>	</a:t>
                </a:r>
                <a:r>
                  <a:rPr lang="en-US" sz="2400" dirty="0"/>
                  <a:t>p </a:t>
                </a:r>
                <a:r>
                  <a:rPr lang="en-US" sz="2400" dirty="0" err="1"/>
                  <a:t>là</a:t>
                </a:r>
                <a:r>
                  <a:rPr lang="en-US" sz="2400" dirty="0"/>
                  <a:t> </a:t>
                </a:r>
                <a:r>
                  <a:rPr lang="en-US" sz="2400" dirty="0" err="1"/>
                  <a:t>tham</a:t>
                </a:r>
                <a:r>
                  <a:rPr lang="en-US" sz="2400" dirty="0"/>
                  <a:t> </a:t>
                </a:r>
                <a:r>
                  <a:rPr lang="en-US" sz="2400" dirty="0" err="1"/>
                  <a:t>số</a:t>
                </a:r>
                <a:r>
                  <a:rPr lang="en-US" sz="2400" dirty="0"/>
                  <a:t> </a:t>
                </a:r>
                <a:r>
                  <a:rPr lang="en-US" sz="2400" dirty="0" err="1"/>
                  <a:t>duy</a:t>
                </a:r>
                <a:r>
                  <a:rPr lang="en-US" sz="2400" dirty="0"/>
                  <a:t> </a:t>
                </a:r>
                <a:r>
                  <a:rPr lang="en-US" sz="2400" dirty="0" err="1"/>
                  <a:t>nhất</a:t>
                </a:r>
                <a:r>
                  <a:rPr lang="en-US" sz="2400" dirty="0"/>
                  <a:t> </a:t>
                </a:r>
                <a:r>
                  <a:rPr lang="en-US" sz="2400" dirty="0" err="1"/>
                  <a:t>điều</a:t>
                </a:r>
                <a:r>
                  <a:rPr lang="en-US" sz="2400" dirty="0"/>
                  <a:t> </a:t>
                </a:r>
                <a:r>
                  <a:rPr lang="en-US" sz="2400" dirty="0" err="1"/>
                  <a:t>chỉnh</a:t>
                </a:r>
                <a:r>
                  <a:rPr lang="en-US" sz="2400" dirty="0"/>
                  <a:t> </a:t>
                </a:r>
                <a:r>
                  <a:rPr lang="en-US" sz="2400" dirty="0" err="1"/>
                  <a:t>khả</a:t>
                </a:r>
                <a:r>
                  <a:rPr lang="en-US" sz="2400" dirty="0"/>
                  <a:t> năng scale của </a:t>
                </a:r>
                <a:r>
                  <a:rPr lang="en-US" sz="2400" dirty="0" err="1"/>
                  <a:t>bộ</a:t>
                </a:r>
                <a:r>
                  <a:rPr lang="en-US" sz="2400" dirty="0"/>
                  <a:t> </a:t>
                </a:r>
                <a:r>
                  <a:rPr lang="en-US" sz="2400" dirty="0" err="1"/>
                  <a:t>lọc</a:t>
                </a:r>
                <a:r>
                  <a:rPr lang="en-US" sz="2400" dirty="0"/>
                  <a:t> (11 pixels)</a:t>
                </a:r>
                <a:endParaRPr lang="en-US" sz="2400" dirty="0">
                  <a:solidFill>
                    <a:schemeClr val="accent1"/>
                  </a:solidFill>
                </a:endParaRPr>
              </a:p>
              <a:p>
                <a:pPr marL="384048" lvl="2" indent="0">
                  <a:buNone/>
                </a:pPr>
                <a:endParaRPr lang="en-US" sz="2400" dirty="0"/>
              </a:p>
              <a:p>
                <a:pPr marL="384048" lvl="2"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5454" y="2021305"/>
                <a:ext cx="9840226" cy="4216209"/>
              </a:xfrm>
              <a:blipFill>
                <a:blip r:embed="rId3"/>
                <a:stretch>
                  <a:fillRect t="-2026"/>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7069455" y="3904288"/>
            <a:ext cx="4086225" cy="323850"/>
          </a:xfrm>
          <a:prstGeom prst="rect">
            <a:avLst/>
          </a:prstGeom>
        </p:spPr>
      </p:pic>
      <p:pic>
        <p:nvPicPr>
          <p:cNvPr id="6" name="Picture 5"/>
          <p:cNvPicPr>
            <a:picLocks noChangeAspect="1"/>
          </p:cNvPicPr>
          <p:nvPr/>
        </p:nvPicPr>
        <p:blipFill>
          <a:blip r:embed="rId5"/>
          <a:stretch>
            <a:fillRect/>
          </a:stretch>
        </p:blipFill>
        <p:spPr>
          <a:xfrm>
            <a:off x="7069455" y="4228138"/>
            <a:ext cx="2436235" cy="597904"/>
          </a:xfrm>
          <a:prstGeom prst="rect">
            <a:avLst/>
          </a:prstGeom>
        </p:spPr>
      </p:pic>
      <p:pic>
        <p:nvPicPr>
          <p:cNvPr id="7" name="Picture 6"/>
          <p:cNvPicPr>
            <a:picLocks noChangeAspect="1"/>
          </p:cNvPicPr>
          <p:nvPr/>
        </p:nvPicPr>
        <p:blipFill>
          <a:blip r:embed="rId6"/>
          <a:stretch>
            <a:fillRect/>
          </a:stretch>
        </p:blipFill>
        <p:spPr>
          <a:xfrm>
            <a:off x="7171055" y="4754820"/>
            <a:ext cx="1531389" cy="478006"/>
          </a:xfrm>
          <a:prstGeom prst="rect">
            <a:avLst/>
          </a:prstGeom>
        </p:spPr>
      </p:pic>
      <p:sp>
        <p:nvSpPr>
          <p:cNvPr id="8" name="Footer Placeholder 7">
            <a:extLst>
              <a:ext uri="{FF2B5EF4-FFF2-40B4-BE49-F238E27FC236}">
                <a16:creationId xmlns:a16="http://schemas.microsoft.com/office/drawing/2014/main" id="{9017D0AB-2B69-46D7-8D92-AC2102176E4D}"/>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99917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Extraction of Points of Interest</a:t>
            </a:r>
          </a:p>
        </p:txBody>
      </p:sp>
      <p:sp>
        <p:nvSpPr>
          <p:cNvPr id="3" name="Content Placeholder 2"/>
          <p:cNvSpPr>
            <a:spLocks noGrp="1"/>
          </p:cNvSpPr>
          <p:nvPr>
            <p:ph idx="1"/>
          </p:nvPr>
        </p:nvSpPr>
        <p:spPr>
          <a:xfrm>
            <a:off x="1315454" y="2021305"/>
            <a:ext cx="9840226" cy="4216209"/>
          </a:xfrm>
        </p:spPr>
        <p:txBody>
          <a:bodyPr>
            <a:noAutofit/>
          </a:bodyPr>
          <a:lstStyle/>
          <a:p>
            <a:pPr marL="384048" lvl="2" indent="0">
              <a:buNone/>
            </a:pPr>
            <a:r>
              <a:rPr lang="en-US" sz="2400" dirty="0"/>
              <a:t>2D Gabor filters 𝑔(𝑥, 𝑦) * bounding boxes</a:t>
            </a:r>
          </a:p>
          <a:p>
            <a:pPr marL="384048" lvl="2" indent="0">
              <a:buNone/>
            </a:pPr>
            <a:r>
              <a:rPr lang="en-US" sz="2400" dirty="0" err="1"/>
              <a:t>Tạo</a:t>
            </a:r>
            <a:r>
              <a:rPr lang="en-US" sz="2400" dirty="0"/>
              <a:t> </a:t>
            </a:r>
            <a:r>
              <a:rPr lang="en-US" sz="2400" dirty="0" err="1"/>
              <a:t>một</a:t>
            </a:r>
            <a:r>
              <a:rPr lang="en-US" sz="2400" dirty="0"/>
              <a:t> </a:t>
            </a:r>
            <a:r>
              <a:rPr lang="en-US" sz="2400" dirty="0" err="1"/>
              <a:t>ngưỡng</a:t>
            </a:r>
            <a:r>
              <a:rPr lang="en-US" sz="2400" dirty="0"/>
              <a:t> </a:t>
            </a:r>
            <a:r>
              <a:rPr lang="en-US" sz="2400" dirty="0" err="1"/>
              <a:t>để</a:t>
            </a:r>
            <a:r>
              <a:rPr lang="en-US" sz="2400" dirty="0"/>
              <a:t> </a:t>
            </a:r>
            <a:r>
              <a:rPr lang="en-US" sz="2400" dirty="0" err="1"/>
              <a:t>chọn</a:t>
            </a:r>
            <a:r>
              <a:rPr lang="en-US" sz="2400" dirty="0"/>
              <a:t> </a:t>
            </a:r>
            <a:r>
              <a:rPr lang="en-US" sz="2400" dirty="0" err="1"/>
              <a:t>ra</a:t>
            </a:r>
            <a:r>
              <a:rPr lang="en-US" sz="2400" dirty="0"/>
              <a:t> các points of interest</a:t>
            </a:r>
          </a:p>
          <a:p>
            <a:pPr marL="384048" lvl="2" indent="0">
              <a:buNone/>
            </a:pPr>
            <a:endParaRPr lang="en-US" sz="2400" dirty="0"/>
          </a:p>
          <a:p>
            <a:pPr lvl="2">
              <a:buFont typeface="Wingdings" panose="05000000000000000000" pitchFamily="2" charset="2"/>
              <a:buChar char="Ø"/>
            </a:pPr>
            <a:r>
              <a:rPr lang="en-US" sz="2400" dirty="0"/>
              <a:t> </a:t>
            </a:r>
            <a:r>
              <a:rPr lang="en-US" sz="2400" dirty="0" err="1"/>
              <a:t>Biểu</a:t>
            </a:r>
            <a:r>
              <a:rPr lang="en-US" sz="2400" dirty="0"/>
              <a:t> </a:t>
            </a:r>
            <a:r>
              <a:rPr lang="en-US" sz="2400" dirty="0" err="1"/>
              <a:t>diễn</a:t>
            </a:r>
            <a:r>
              <a:rPr lang="en-US" sz="2400" dirty="0"/>
              <a:t> </a:t>
            </a:r>
            <a:r>
              <a:rPr lang="en-US" sz="2400" dirty="0" err="1"/>
              <a:t>được</a:t>
            </a:r>
            <a:r>
              <a:rPr lang="en-US" sz="2400" dirty="0"/>
              <a:t> các </a:t>
            </a:r>
            <a:r>
              <a:rPr lang="en-US" sz="2400" dirty="0" err="1"/>
              <a:t>đặc</a:t>
            </a:r>
            <a:r>
              <a:rPr lang="en-US" sz="2400" dirty="0"/>
              <a:t> </a:t>
            </a:r>
            <a:r>
              <a:rPr lang="en-US" sz="2400" dirty="0" err="1"/>
              <a:t>trưng</a:t>
            </a:r>
            <a:r>
              <a:rPr lang="en-US" sz="2400" dirty="0"/>
              <a:t> của action </a:t>
            </a:r>
            <a:r>
              <a:rPr lang="en-US" sz="2400" dirty="0" err="1"/>
              <a:t>bằng</a:t>
            </a:r>
            <a:r>
              <a:rPr lang="en-US" sz="2400" dirty="0"/>
              <a:t> points of interest</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E7DFBA4-6C2A-4718-822B-E865435E9118}"/>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2043258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Extraction of Points of Interest</a:t>
            </a:r>
          </a:p>
        </p:txBody>
      </p:sp>
      <p:pic>
        <p:nvPicPr>
          <p:cNvPr id="4" name="Content Placeholder 3"/>
          <p:cNvPicPr>
            <a:picLocks noGrp="1" noChangeAspect="1"/>
          </p:cNvPicPr>
          <p:nvPr>
            <p:ph idx="1"/>
          </p:nvPr>
        </p:nvPicPr>
        <p:blipFill>
          <a:blip r:embed="rId3"/>
          <a:stretch>
            <a:fillRect/>
          </a:stretch>
        </p:blipFill>
        <p:spPr>
          <a:xfrm>
            <a:off x="1826289" y="1887168"/>
            <a:ext cx="1725318" cy="4102964"/>
          </a:xfrm>
          <a:prstGeom prst="rect">
            <a:avLst/>
          </a:prstGeom>
        </p:spPr>
      </p:pic>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4172094" y="2223427"/>
            <a:ext cx="2989994" cy="3766705"/>
          </a:xfrm>
          <a:prstGeom prst="rect">
            <a:avLst/>
          </a:prstGeom>
        </p:spPr>
      </p:pic>
      <p:pic>
        <p:nvPicPr>
          <p:cNvPr id="7" name="Picture 6"/>
          <p:cNvPicPr>
            <a:picLocks noChangeAspect="1"/>
          </p:cNvPicPr>
          <p:nvPr/>
        </p:nvPicPr>
        <p:blipFill>
          <a:blip r:embed="rId5"/>
          <a:stretch>
            <a:fillRect/>
          </a:stretch>
        </p:blipFill>
        <p:spPr>
          <a:xfrm>
            <a:off x="7555344" y="1894097"/>
            <a:ext cx="3401291" cy="4064800"/>
          </a:xfrm>
          <a:prstGeom prst="rect">
            <a:avLst/>
          </a:prstGeom>
        </p:spPr>
      </p:pic>
      <p:sp>
        <p:nvSpPr>
          <p:cNvPr id="3" name="Footer Placeholder 2">
            <a:extLst>
              <a:ext uri="{FF2B5EF4-FFF2-40B4-BE49-F238E27FC236}">
                <a16:creationId xmlns:a16="http://schemas.microsoft.com/office/drawing/2014/main" id="{3E427C13-7614-46C8-9C0A-686E8226EABA}"/>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000859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Feature description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5454" y="2021305"/>
                <a:ext cx="9840226" cy="4216209"/>
              </a:xfrm>
            </p:spPr>
            <p:txBody>
              <a:bodyPr>
                <a:noAutofit/>
              </a:bodyPr>
              <a:lstStyle/>
              <a:p>
                <a:pPr marL="384048" lvl="2" indent="0">
                  <a:buNone/>
                </a:pPr>
                <a:r>
                  <a:rPr lang="en-US" sz="2400" dirty="0"/>
                  <a:t>Nội dung:</a:t>
                </a:r>
              </a:p>
              <a:p>
                <a:pPr marL="384048" lvl="2" indent="0">
                  <a:buNone/>
                </a:pPr>
                <a:r>
                  <a:rPr lang="en-US" sz="2400" dirty="0" err="1"/>
                  <a:t>Biểu</a:t>
                </a:r>
                <a:r>
                  <a:rPr lang="en-US" sz="2400" dirty="0"/>
                  <a:t> </a:t>
                </a:r>
                <a:r>
                  <a:rPr lang="en-US" sz="2400" dirty="0" err="1"/>
                  <a:t>diễn</a:t>
                </a:r>
                <a:r>
                  <a:rPr lang="en-US" sz="2400" dirty="0"/>
                  <a:t> feature vectors</a:t>
                </a:r>
              </a:p>
              <a:p>
                <a:pPr marL="384048" lvl="2" indent="0">
                  <a:buNone/>
                </a:pPr>
                <a:r>
                  <a:rPr lang="en-US" sz="2400" dirty="0" err="1"/>
                  <a:t>Mô</a:t>
                </a:r>
                <a:r>
                  <a:rPr lang="en-US" sz="2400" dirty="0"/>
                  <a:t> </a:t>
                </a:r>
                <a:r>
                  <a:rPr lang="en-US" sz="2400" dirty="0" err="1"/>
                  <a:t>tả</a:t>
                </a:r>
                <a:r>
                  <a:rPr lang="en-US" sz="2400" dirty="0"/>
                  <a:t> </a:t>
                </a:r>
                <a:r>
                  <a:rPr lang="en-US" sz="2400" dirty="0" err="1"/>
                  <a:t>cách</a:t>
                </a:r>
                <a:r>
                  <a:rPr lang="en-US" sz="2400" dirty="0"/>
                  <a:t> </a:t>
                </a:r>
                <a:r>
                  <a:rPr lang="en-US" sz="2400" dirty="0" err="1"/>
                  <a:t>giảm</a:t>
                </a:r>
                <a:r>
                  <a:rPr lang="en-US" sz="2400" dirty="0"/>
                  <a:t> </a:t>
                </a:r>
                <a:r>
                  <a:rPr lang="en-US" sz="2400" dirty="0" err="1"/>
                  <a:t>chiều</a:t>
                </a:r>
                <a:r>
                  <a:rPr lang="en-US" sz="2400" dirty="0"/>
                  <a:t> không gian của các feature vector</a:t>
                </a:r>
              </a:p>
              <a:p>
                <a:pPr marL="384048" lvl="2" indent="0">
                  <a:buNone/>
                </a:pPr>
                <a:endParaRPr lang="en-US" sz="2400" dirty="0"/>
              </a:p>
              <a:p>
                <a:pPr marL="841248" lvl="2" indent="-457200">
                  <a:buFont typeface="+mj-lt"/>
                  <a:buAutoNum type="alphaUcPeriod"/>
                </a:pPr>
                <a:r>
                  <a:rPr lang="en-US" sz="2400" dirty="0"/>
                  <a:t>Box feature</a:t>
                </a:r>
              </a:p>
              <a:p>
                <a:pPr marL="384048" lvl="2" indent="0">
                  <a:buNone/>
                </a:pPr>
                <a:r>
                  <a:rPr lang="en-US" sz="2400" dirty="0"/>
                  <a:t>	Global feature </a:t>
                </a:r>
                <a:r>
                  <a:rPr lang="en-US" sz="2400" dirty="0" err="1"/>
                  <a:t>thể</a:t>
                </a:r>
                <a:r>
                  <a:rPr lang="en-US" sz="2400" dirty="0"/>
                  <a:t> </a:t>
                </a:r>
                <a:r>
                  <a:rPr lang="en-US" sz="2400" dirty="0" err="1"/>
                  <a:t>hiện</a:t>
                </a:r>
                <a:r>
                  <a:rPr lang="en-US" sz="2400" dirty="0"/>
                  <a:t> </a:t>
                </a:r>
                <a:r>
                  <a:rPr lang="en-US" sz="2400" dirty="0" err="1"/>
                  <a:t>hình</a:t>
                </a:r>
                <a:r>
                  <a:rPr lang="en-US" sz="2400" dirty="0"/>
                  <a:t> </a:t>
                </a:r>
                <a:r>
                  <a:rPr lang="en-US" sz="2400" dirty="0" err="1"/>
                  <a:t>dáng</a:t>
                </a:r>
                <a:r>
                  <a:rPr lang="en-US" sz="2400" dirty="0"/>
                  <a:t> </a:t>
                </a:r>
                <a:r>
                  <a:rPr lang="en-US" sz="2400" dirty="0" err="1"/>
                  <a:t>và</a:t>
                </a:r>
                <a:r>
                  <a:rPr lang="en-US" sz="2400" dirty="0"/>
                  <a:t> </a:t>
                </a:r>
                <a:r>
                  <a:rPr lang="en-US" sz="2400" dirty="0" err="1"/>
                  <a:t>tốc</a:t>
                </a:r>
                <a:r>
                  <a:rPr lang="en-US" sz="2400" dirty="0"/>
                  <a:t> </a:t>
                </a:r>
                <a:r>
                  <a:rPr lang="en-US" sz="2400" dirty="0" err="1"/>
                  <a:t>độ</a:t>
                </a:r>
                <a:r>
                  <a:rPr lang="en-US" sz="2400" dirty="0"/>
                  <a:t> của foreground object</a:t>
                </a:r>
              </a:p>
              <a:p>
                <a:pPr marL="384048" lvl="2" indent="0">
                  <a:buNone/>
                </a:pPr>
                <a:r>
                  <a:rPr lang="en-US" sz="2400" dirty="0"/>
                  <a:t>	Feature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𝑟</m:t>
                        </m:r>
                      </m:sup>
                    </m:sSubSup>
                  </m:oMath>
                </a14:m>
                <a:r>
                  <a:rPr lang="en-US" sz="2400" dirty="0"/>
                  <a:t>: </a:t>
                </a:r>
                <a:r>
                  <a:rPr lang="en-US" sz="2400" dirty="0" err="1"/>
                  <a:t>tỉ</a:t>
                </a:r>
                <a:r>
                  <a:rPr lang="en-US" sz="2400" dirty="0"/>
                  <a:t> </a:t>
                </a:r>
                <a:r>
                  <a:rPr lang="en-US" sz="2400" dirty="0" err="1"/>
                  <a:t>lệ</a:t>
                </a:r>
                <a:r>
                  <a:rPr lang="en-US" sz="2400" dirty="0"/>
                  <a:t> </a:t>
                </a:r>
                <a:r>
                  <a:rPr lang="en-US" sz="2400" dirty="0" err="1"/>
                  <a:t>chiều</a:t>
                </a:r>
                <a:r>
                  <a:rPr lang="en-US" sz="2400" dirty="0"/>
                  <a:t> </a:t>
                </a:r>
                <a:r>
                  <a:rPr lang="en-US" sz="2400" dirty="0" err="1"/>
                  <a:t>cao</a:t>
                </a:r>
                <a:r>
                  <a:rPr lang="en-US" sz="2400" dirty="0"/>
                  <a:t> </a:t>
                </a:r>
                <a:r>
                  <a:rPr lang="en-US" sz="2400" dirty="0" err="1"/>
                  <a:t>và</a:t>
                </a:r>
                <a:r>
                  <a:rPr lang="en-US" sz="2400" dirty="0"/>
                  <a:t> </a:t>
                </a:r>
                <a:r>
                  <a:rPr lang="en-US" sz="2400" dirty="0" err="1"/>
                  <a:t>chiều</a:t>
                </a:r>
                <a:r>
                  <a:rPr lang="en-US" sz="2400" dirty="0"/>
                  <a:t> </a:t>
                </a:r>
                <a:r>
                  <a:rPr lang="en-US" sz="2400" dirty="0" err="1"/>
                  <a:t>rộng</a:t>
                </a:r>
                <a:r>
                  <a:rPr lang="en-US" sz="2400" dirty="0"/>
                  <a:t> của object</a:t>
                </a:r>
              </a:p>
              <a:p>
                <a:pPr marL="384048" lvl="2" indent="0">
                  <a:buNone/>
                </a:pPr>
                <a:r>
                  <a:rPr lang="en-US" sz="2400" dirty="0"/>
                  <a:t>	Feature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𝑆𝑝</m:t>
                        </m:r>
                      </m:sup>
                    </m:sSubSup>
                  </m:oMath>
                </a14:m>
                <a:r>
                  <a:rPr lang="en-US" sz="2400" dirty="0"/>
                  <a:t>: </a:t>
                </a:r>
                <a:r>
                  <a:rPr lang="en-US" sz="2400" dirty="0" err="1"/>
                  <a:t>tốc</a:t>
                </a:r>
                <a:r>
                  <a:rPr lang="en-US" sz="2400" dirty="0"/>
                  <a:t> </a:t>
                </a:r>
                <a:r>
                  <a:rPr lang="en-US" sz="2400" dirty="0" err="1"/>
                  <a:t>độ</a:t>
                </a:r>
                <a:r>
                  <a:rPr lang="en-US" sz="2400" dirty="0"/>
                  <a:t> </a:t>
                </a:r>
                <a:r>
                  <a:rPr lang="en-US" sz="2400" dirty="0" err="1"/>
                  <a:t>tuyệt</a:t>
                </a:r>
                <a:r>
                  <a:rPr lang="en-US" sz="2400" dirty="0"/>
                  <a:t> </a:t>
                </a:r>
                <a:r>
                  <a:rPr lang="en-US" sz="2400" dirty="0" err="1"/>
                  <a:t>đối</a:t>
                </a:r>
                <a:r>
                  <a:rPr lang="en-US" sz="2400" dirty="0"/>
                  <a:t> </a:t>
                </a:r>
                <a:r>
                  <a:rPr lang="en-US" sz="2400" dirty="0" err="1"/>
                  <a:t>được</a:t>
                </a:r>
                <a:r>
                  <a:rPr lang="en-US" sz="2400" dirty="0"/>
                  <a:t> </a:t>
                </a:r>
                <a:r>
                  <a:rPr lang="en-US" sz="2400" dirty="0" err="1"/>
                  <a:t>chuẩn</a:t>
                </a:r>
                <a:r>
                  <a:rPr lang="en-US" sz="2400" dirty="0"/>
                  <a:t> </a:t>
                </a:r>
                <a:r>
                  <a:rPr lang="en-US" sz="2400" dirty="0" err="1"/>
                  <a:t>hóa</a:t>
                </a:r>
                <a:r>
                  <a:rPr lang="en-US" sz="2400" dirty="0"/>
                  <a:t> </a:t>
                </a:r>
                <a:r>
                  <a:rPr lang="en-US" sz="2400" dirty="0" err="1"/>
                  <a:t>bởi</a:t>
                </a:r>
                <a:r>
                  <a:rPr lang="en-US" sz="2400" dirty="0"/>
                  <a:t> </a:t>
                </a:r>
                <a:r>
                  <a:rPr lang="en-US" sz="2400" dirty="0" err="1"/>
                  <a:t>chiều</a:t>
                </a:r>
                <a:r>
                  <a:rPr lang="en-US" sz="2400" dirty="0"/>
                  <a:t> </a:t>
                </a:r>
                <a:r>
                  <a:rPr lang="en-US" sz="2400" dirty="0" err="1"/>
                  <a:t>cao</a:t>
                </a:r>
                <a:r>
                  <a:rPr lang="en-US" sz="2400" dirty="0"/>
                  <a:t> object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5454" y="2021305"/>
                <a:ext cx="9840226" cy="4216209"/>
              </a:xfrm>
              <a:blipFill>
                <a:blip r:embed="rId3"/>
                <a:stretch>
                  <a:fillRect t="-2026"/>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5140DE6-5A88-474E-97C4-FAB2F8D8E5C3}"/>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2189663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Feature description</a:t>
            </a:r>
          </a:p>
        </p:txBody>
      </p:sp>
      <p:sp>
        <p:nvSpPr>
          <p:cNvPr id="3" name="Content Placeholder 2"/>
          <p:cNvSpPr>
            <a:spLocks noGrp="1"/>
          </p:cNvSpPr>
          <p:nvPr>
            <p:ph idx="1"/>
          </p:nvPr>
        </p:nvSpPr>
        <p:spPr>
          <a:xfrm>
            <a:off x="1315453" y="2021305"/>
            <a:ext cx="9840227" cy="4216209"/>
          </a:xfrm>
        </p:spPr>
        <p:txBody>
          <a:bodyPr>
            <a:noAutofit/>
          </a:bodyPr>
          <a:lstStyle/>
          <a:p>
            <a:pPr marL="841248" lvl="2" indent="-457200">
              <a:buFont typeface="+mj-lt"/>
              <a:buAutoNum type="alphaUcPeriod" startAt="2"/>
            </a:pPr>
            <a:r>
              <a:rPr lang="en-US" sz="2400" dirty="0"/>
              <a:t>Cloud feature</a:t>
            </a:r>
          </a:p>
          <a:p>
            <a:pPr marL="384048" lvl="2" indent="0">
              <a:buNone/>
            </a:pPr>
            <a:r>
              <a:rPr lang="en-US" sz="2400" dirty="0"/>
              <a:t>	</a:t>
            </a:r>
          </a:p>
          <a:p>
            <a:pPr marL="384048" lvl="2" indent="0">
              <a:buNone/>
            </a:pPr>
            <a:r>
              <a:rPr lang="en-US" sz="2400" dirty="0"/>
              <a:t>	Point of interest </a:t>
            </a:r>
            <a:r>
              <a:rPr lang="en-US" sz="2400" dirty="0" err="1"/>
              <a:t>chứa</a:t>
            </a:r>
            <a:r>
              <a:rPr lang="en-US" sz="2400" dirty="0"/>
              <a:t> spatial information</a:t>
            </a:r>
          </a:p>
          <a:p>
            <a:pPr marL="384048" lvl="2" indent="0">
              <a:buNone/>
            </a:pPr>
            <a:r>
              <a:rPr lang="en-US" sz="2400" dirty="0"/>
              <a:t>	Point of interest </a:t>
            </a:r>
            <a:r>
              <a:rPr lang="en-US" sz="2400" dirty="0" err="1"/>
              <a:t>được</a:t>
            </a:r>
            <a:r>
              <a:rPr lang="en-US" sz="2400" dirty="0"/>
              <a:t> </a:t>
            </a:r>
            <a:r>
              <a:rPr lang="en-US" sz="2400" dirty="0" err="1"/>
              <a:t>tách</a:t>
            </a:r>
            <a:r>
              <a:rPr lang="en-US" sz="2400" dirty="0"/>
              <a:t> </a:t>
            </a:r>
            <a:r>
              <a:rPr lang="en-US" sz="2400" dirty="0" err="1"/>
              <a:t>từ</a:t>
            </a:r>
            <a:r>
              <a:rPr lang="en-US" sz="2400" dirty="0"/>
              <a:t> các frame </a:t>
            </a:r>
            <a:r>
              <a:rPr lang="en-US" sz="2400" dirty="0" err="1"/>
              <a:t>liên</a:t>
            </a:r>
            <a:r>
              <a:rPr lang="en-US" sz="2400" dirty="0"/>
              <a:t> </a:t>
            </a:r>
            <a:r>
              <a:rPr lang="en-US" sz="2400" dirty="0" err="1"/>
              <a:t>tiếp</a:t>
            </a:r>
            <a:r>
              <a:rPr lang="en-US" sz="2400" dirty="0"/>
              <a:t> </a:t>
            </a:r>
            <a:r>
              <a:rPr lang="en-US" sz="2400" dirty="0" err="1"/>
              <a:t>nên</a:t>
            </a:r>
            <a:r>
              <a:rPr lang="en-US" sz="2400" dirty="0"/>
              <a:t> có temporal 	information</a:t>
            </a:r>
          </a:p>
          <a:p>
            <a:pPr marL="384048" lvl="2" indent="0">
              <a:buNone/>
            </a:pPr>
            <a:r>
              <a:rPr lang="en-US" sz="2400" dirty="0"/>
              <a:t> </a:t>
            </a:r>
          </a:p>
          <a:p>
            <a:pPr lvl="3">
              <a:buFont typeface="Wingdings" panose="05000000000000000000" pitchFamily="2" charset="2"/>
              <a:buChar char="Ø"/>
            </a:pPr>
            <a:r>
              <a:rPr lang="en-US" sz="2400" dirty="0"/>
              <a:t> </a:t>
            </a:r>
            <a:r>
              <a:rPr lang="en-US" sz="2400" dirty="0" err="1"/>
              <a:t>Tập</a:t>
            </a:r>
            <a:r>
              <a:rPr lang="en-US" sz="2400" dirty="0"/>
              <a:t> </a:t>
            </a:r>
            <a:r>
              <a:rPr lang="en-US" sz="2400" dirty="0" err="1"/>
              <a:t>hợp</a:t>
            </a:r>
            <a:r>
              <a:rPr lang="en-US" sz="2400" dirty="0"/>
              <a:t> các point of interest </a:t>
            </a:r>
            <a:r>
              <a:rPr lang="en-US" sz="2400" dirty="0" err="1"/>
              <a:t>tạo</a:t>
            </a:r>
            <a:r>
              <a:rPr lang="en-US" sz="2400" dirty="0"/>
              <a:t> thành point cloud </a:t>
            </a:r>
            <a:r>
              <a:rPr lang="en-US" sz="2400" dirty="0" err="1"/>
              <a:t>chứa</a:t>
            </a:r>
            <a:r>
              <a:rPr lang="en-US" sz="2400" dirty="0"/>
              <a:t> spatial </a:t>
            </a:r>
            <a:r>
              <a:rPr lang="en-US" sz="2400" dirty="0" err="1"/>
              <a:t>và</a:t>
            </a:r>
            <a:r>
              <a:rPr lang="en-US" sz="2400" dirty="0"/>
              <a:t> temporal information</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6665976-7267-4AD7-BE19-594F5C95F5FE}"/>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403634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Feature description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5453" y="2021305"/>
                <a:ext cx="9840227" cy="4216209"/>
              </a:xfrm>
            </p:spPr>
            <p:txBody>
              <a:bodyPr>
                <a:noAutofit/>
              </a:bodyPr>
              <a:lstStyle/>
              <a:p>
                <a:pPr marL="841248" lvl="2" indent="-457200">
                  <a:buFont typeface="+mj-lt"/>
                  <a:buAutoNum type="alphaUcPeriod" startAt="2"/>
                </a:pPr>
                <a:r>
                  <a:rPr lang="en-US" sz="2400" dirty="0"/>
                  <a:t>Cloud feature</a:t>
                </a:r>
              </a:p>
              <a:p>
                <a:pPr marL="384048" lvl="2" indent="0">
                  <a:buNone/>
                </a:pPr>
                <a:r>
                  <a:rPr lang="en-US" sz="2400" dirty="0"/>
                  <a:t>	Video A </a:t>
                </a:r>
                <a:r>
                  <a:rPr lang="en-US" sz="2400" dirty="0" err="1"/>
                  <a:t>gồm</a:t>
                </a:r>
                <a:r>
                  <a:rPr lang="en-US" sz="2400" dirty="0"/>
                  <a:t> T frame:</a:t>
                </a:r>
              </a:p>
              <a:p>
                <a:pPr marL="384048" lvl="2" indent="0">
                  <a:buNone/>
                </a:pPr>
                <a:r>
                  <a:rPr lang="en-US" sz="2400" dirty="0"/>
                  <a:t>	</a:t>
                </a:r>
                <a14:m>
                  <m:oMath xmlns:m="http://schemas.openxmlformats.org/officeDocument/2006/math">
                    <m:r>
                      <a:rPr lang="en-US" sz="2400" b="0" i="1" smtClean="0">
                        <a:latin typeface="Cambria Math" panose="02040503050406030204" pitchFamily="18" charset="0"/>
                      </a:rPr>
                      <m:t>𝑁𝑠</m:t>
                    </m:r>
                  </m:oMath>
                </a14:m>
                <a:r>
                  <a:rPr lang="en-US" sz="2400" dirty="0"/>
                  <a:t>: </a:t>
                </a:r>
                <a:r>
                  <a:rPr lang="en-US" sz="2400" dirty="0" err="1"/>
                  <a:t>kích</a:t>
                </a:r>
                <a:r>
                  <a:rPr lang="en-US" sz="2400" dirty="0"/>
                  <a:t> </a:t>
                </a:r>
                <a:r>
                  <a:rPr lang="en-US" sz="2400" dirty="0" err="1"/>
                  <a:t>thước</a:t>
                </a:r>
                <a:r>
                  <a:rPr lang="en-US" sz="2400" dirty="0"/>
                  <a:t> temporal scale</a:t>
                </a:r>
              </a:p>
              <a:p>
                <a:pPr marL="384048" lvl="2" indent="0">
                  <a:buNone/>
                </a:pPr>
                <a:r>
                  <a:rPr lang="en-US" sz="2400" dirty="0"/>
                  <a:t>	K: </a:t>
                </a:r>
                <a:r>
                  <a:rPr lang="en-US" sz="2400" dirty="0" err="1"/>
                  <a:t>kích</a:t>
                </a:r>
                <a:r>
                  <a:rPr lang="en-US" sz="2400" dirty="0"/>
                  <a:t> </a:t>
                </a:r>
                <a:r>
                  <a:rPr lang="en-US" sz="2400" dirty="0" err="1"/>
                  <a:t>thước</a:t>
                </a:r>
                <a:r>
                  <a:rPr lang="en-US" sz="2400" dirty="0"/>
                  <a:t> cumulative scale </a:t>
                </a:r>
                <a:r>
                  <a:rPr lang="en-US" sz="2400" dirty="0" err="1"/>
                  <a:t>tích</a:t>
                </a:r>
                <a:r>
                  <a:rPr lang="en-US" sz="2400" dirty="0"/>
                  <a:t> </a:t>
                </a:r>
                <a:r>
                  <a:rPr lang="en-US" sz="2400" dirty="0" err="1"/>
                  <a:t>lũy</a:t>
                </a:r>
                <a:endParaRPr lang="en-US" sz="2400" dirty="0"/>
              </a:p>
              <a:p>
                <a:pPr marL="384048" lvl="2" indent="0">
                  <a:buNone/>
                </a:pPr>
                <a:endParaRPr lang="en-US" sz="2400" dirty="0"/>
              </a:p>
              <a:p>
                <a:pPr marL="384048" lvl="2" indent="0">
                  <a:buNone/>
                </a:pPr>
                <a:r>
                  <a:rPr lang="en-US" sz="2400" dirty="0"/>
                  <a:t>	</a:t>
                </a:r>
              </a:p>
              <a:p>
                <a:pPr marL="384048" lvl="2" indent="0">
                  <a:buNone/>
                </a:pPr>
                <a:r>
                  <a:rPr lang="en-US" sz="2400" dirty="0"/>
                  <a:t>	Cloud point của frame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𝑡</m:t>
                        </m:r>
                      </m:sub>
                    </m:sSub>
                  </m:oMath>
                </a14:m>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5453" y="2021305"/>
                <a:ext cx="9840227" cy="4216209"/>
              </a:xfrm>
              <a:blipFill>
                <a:blip r:embed="rId3"/>
                <a:stretch>
                  <a:fillRect t="-2315"/>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5245768" y="2363203"/>
            <a:ext cx="3541796" cy="472239"/>
          </a:xfrm>
          <a:prstGeom prst="rect">
            <a:avLst/>
          </a:prstGeom>
        </p:spPr>
      </p:pic>
      <p:pic>
        <p:nvPicPr>
          <p:cNvPr id="6" name="Picture 5"/>
          <p:cNvPicPr>
            <a:picLocks noChangeAspect="1"/>
          </p:cNvPicPr>
          <p:nvPr/>
        </p:nvPicPr>
        <p:blipFill>
          <a:blip r:embed="rId5"/>
          <a:stretch>
            <a:fillRect/>
          </a:stretch>
        </p:blipFill>
        <p:spPr>
          <a:xfrm>
            <a:off x="7104061" y="3210966"/>
            <a:ext cx="4051619" cy="454860"/>
          </a:xfrm>
          <a:prstGeom prst="rect">
            <a:avLst/>
          </a:prstGeom>
        </p:spPr>
      </p:pic>
      <p:pic>
        <p:nvPicPr>
          <p:cNvPr id="7" name="Picture 6"/>
          <p:cNvPicPr>
            <a:picLocks noChangeAspect="1"/>
          </p:cNvPicPr>
          <p:nvPr/>
        </p:nvPicPr>
        <p:blipFill>
          <a:blip r:embed="rId6"/>
          <a:stretch>
            <a:fillRect/>
          </a:stretch>
        </p:blipFill>
        <p:spPr>
          <a:xfrm>
            <a:off x="6743700" y="3655876"/>
            <a:ext cx="2624138" cy="475454"/>
          </a:xfrm>
          <a:prstGeom prst="rect">
            <a:avLst/>
          </a:prstGeom>
        </p:spPr>
      </p:pic>
      <p:pic>
        <p:nvPicPr>
          <p:cNvPr id="8" name="Picture 7"/>
          <p:cNvPicPr>
            <a:picLocks noChangeAspect="1"/>
          </p:cNvPicPr>
          <p:nvPr/>
        </p:nvPicPr>
        <p:blipFill>
          <a:blip r:embed="rId7"/>
          <a:stretch>
            <a:fillRect/>
          </a:stretch>
        </p:blipFill>
        <p:spPr>
          <a:xfrm>
            <a:off x="6008686" y="4349688"/>
            <a:ext cx="2614058" cy="453103"/>
          </a:xfrm>
          <a:prstGeom prst="rect">
            <a:avLst/>
          </a:prstGeom>
        </p:spPr>
      </p:pic>
      <p:sp>
        <p:nvSpPr>
          <p:cNvPr id="9" name="Footer Placeholder 8">
            <a:extLst>
              <a:ext uri="{FF2B5EF4-FFF2-40B4-BE49-F238E27FC236}">
                <a16:creationId xmlns:a16="http://schemas.microsoft.com/office/drawing/2014/main" id="{BAE130B5-3CA4-4EB1-9AAE-64F3BDBED8F8}"/>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2561158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349165"/>
            <a:ext cx="7222108" cy="707886"/>
          </a:xfrm>
          <a:prstGeom prst="rect">
            <a:avLst/>
          </a:prstGeom>
          <a:noFill/>
        </p:spPr>
        <p:txBody>
          <a:bodyPr wrap="square" rtlCol="0">
            <a:spAutoFit/>
          </a:bodyPr>
          <a:lstStyle/>
          <a:p>
            <a:pPr algn="ctr"/>
            <a:r>
              <a:rPr lang="en-US" sz="4000" b="1" dirty="0" err="1">
                <a:solidFill>
                  <a:srgbClr val="FF0000"/>
                </a:solidFill>
              </a:rPr>
              <a:t>Hành</a:t>
            </a:r>
            <a:r>
              <a:rPr lang="en-US" sz="4000" b="1" dirty="0">
                <a:solidFill>
                  <a:srgbClr val="FF0000"/>
                </a:solidFill>
              </a:rPr>
              <a:t> </a:t>
            </a:r>
            <a:r>
              <a:rPr lang="en-US" sz="4000" b="1" dirty="0" err="1">
                <a:solidFill>
                  <a:srgbClr val="FF0000"/>
                </a:solidFill>
              </a:rPr>
              <a:t>động</a:t>
            </a:r>
            <a:r>
              <a:rPr lang="en-US" sz="4000" b="1" dirty="0">
                <a:solidFill>
                  <a:srgbClr val="FF0000"/>
                </a:solidFill>
              </a:rPr>
              <a:t> </a:t>
            </a:r>
            <a:r>
              <a:rPr lang="en-US" sz="4000" b="1" dirty="0" err="1">
                <a:solidFill>
                  <a:srgbClr val="FF0000"/>
                </a:solidFill>
              </a:rPr>
              <a:t>là</a:t>
            </a:r>
            <a:r>
              <a:rPr lang="en-US" sz="4000" b="1" dirty="0">
                <a:solidFill>
                  <a:srgbClr val="FF0000"/>
                </a:solidFill>
              </a:rPr>
              <a:t> </a:t>
            </a:r>
            <a:r>
              <a:rPr lang="en-US" sz="4000" b="1" dirty="0" err="1">
                <a:solidFill>
                  <a:srgbClr val="FF0000"/>
                </a:solidFill>
              </a:rPr>
              <a:t>gì</a:t>
            </a:r>
            <a:r>
              <a:rPr lang="en-US" sz="4000" b="1" dirty="0">
                <a:solidFill>
                  <a:srgbClr val="FF0000"/>
                </a:solidFill>
              </a:rPr>
              <a:t> ?</a:t>
            </a:r>
          </a:p>
        </p:txBody>
      </p:sp>
      <p:sp>
        <p:nvSpPr>
          <p:cNvPr id="8" name="TextBox 7">
            <a:extLst>
              <a:ext uri="{FF2B5EF4-FFF2-40B4-BE49-F238E27FC236}">
                <a16:creationId xmlns:a16="http://schemas.microsoft.com/office/drawing/2014/main" id="{1AB7EE65-D8C0-4206-903B-E23F50B667B4}"/>
              </a:ext>
            </a:extLst>
          </p:cNvPr>
          <p:cNvSpPr txBox="1"/>
          <p:nvPr/>
        </p:nvSpPr>
        <p:spPr>
          <a:xfrm>
            <a:off x="973395" y="1299990"/>
            <a:ext cx="11101092" cy="630942"/>
          </a:xfrm>
          <a:prstGeom prst="rect">
            <a:avLst/>
          </a:prstGeom>
          <a:noFill/>
        </p:spPr>
        <p:txBody>
          <a:bodyPr wrap="square" rtlCol="0">
            <a:spAutoFit/>
          </a:bodyPr>
          <a:lstStyle/>
          <a:p>
            <a:pPr marL="571500" indent="-571500">
              <a:buFont typeface="Arial" panose="020B0604020202020204" pitchFamily="34" charset="0"/>
              <a:buChar char="•"/>
            </a:pPr>
            <a:endParaRPr lang="en-US" sz="3500" dirty="0">
              <a:solidFill>
                <a:schemeClr val="accent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906" y="1930933"/>
            <a:ext cx="9753699" cy="4281204"/>
          </a:xfrm>
          <a:prstGeom prst="rect">
            <a:avLst/>
          </a:prstGeom>
        </p:spPr>
      </p:pic>
    </p:spTree>
    <p:extLst>
      <p:ext uri="{BB962C8B-B14F-4D97-AF65-F5344CB8AC3E}">
        <p14:creationId xmlns:p14="http://schemas.microsoft.com/office/powerpoint/2010/main" val="2284183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Feature description</a:t>
            </a:r>
          </a:p>
        </p:txBody>
      </p:sp>
      <p:pic>
        <p:nvPicPr>
          <p:cNvPr id="4" name="Content Placeholder 3"/>
          <p:cNvPicPr>
            <a:picLocks noGrp="1" noChangeAspect="1"/>
          </p:cNvPicPr>
          <p:nvPr>
            <p:ph idx="1"/>
          </p:nvPr>
        </p:nvPicPr>
        <p:blipFill>
          <a:blip r:embed="rId3"/>
          <a:stretch>
            <a:fillRect/>
          </a:stretch>
        </p:blipFill>
        <p:spPr>
          <a:xfrm>
            <a:off x="1315453" y="1838960"/>
            <a:ext cx="5306848" cy="4216400"/>
          </a:xfrm>
          <a:prstGeom prst="rect">
            <a:avLst/>
          </a:prstGeom>
        </p:spPr>
      </p:pic>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7650162" y="1965159"/>
            <a:ext cx="3170237" cy="4090201"/>
          </a:xfrm>
          <a:prstGeom prst="rect">
            <a:avLst/>
          </a:prstGeom>
        </p:spPr>
      </p:pic>
      <p:sp>
        <p:nvSpPr>
          <p:cNvPr id="3" name="Footer Placeholder 2">
            <a:extLst>
              <a:ext uri="{FF2B5EF4-FFF2-40B4-BE49-F238E27FC236}">
                <a16:creationId xmlns:a16="http://schemas.microsoft.com/office/drawing/2014/main" id="{E04349C2-5E54-444F-B10E-22893AF3F9BE}"/>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095449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Feature description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5453" y="2021305"/>
                <a:ext cx="9840227" cy="4216209"/>
              </a:xfrm>
            </p:spPr>
            <p:txBody>
              <a:bodyPr>
                <a:noAutofit/>
              </a:bodyPr>
              <a:lstStyle/>
              <a:p>
                <a:pPr marL="841248" lvl="2" indent="-457200">
                  <a:buFont typeface="+mj-lt"/>
                  <a:buAutoNum type="alphaUcPeriod" startAt="2"/>
                </a:pPr>
                <a:r>
                  <a:rPr lang="en-US" sz="2400" dirty="0"/>
                  <a:t>Clound feature</a:t>
                </a:r>
              </a:p>
              <a:p>
                <a:pPr marL="384048" lvl="2" indent="0">
                  <a:buNone/>
                </a:pPr>
                <a:r>
                  <a:rPr lang="en-US" sz="2400" dirty="0"/>
                  <a:t>	</a:t>
                </a:r>
                <a:r>
                  <a:rPr lang="en-US" sz="2400" dirty="0" err="1"/>
                  <a:t>Biểu</a:t>
                </a:r>
                <a:r>
                  <a:rPr lang="en-US" sz="2400" dirty="0"/>
                  <a:t> </a:t>
                </a:r>
                <a:r>
                  <a:rPr lang="en-US" sz="2400" dirty="0" err="1"/>
                  <a:t>diễn</a:t>
                </a:r>
                <a:r>
                  <a:rPr lang="en-US" sz="2400" dirty="0"/>
                  <a:t> của s-</a:t>
                </a:r>
                <a:r>
                  <a:rPr lang="en-US" sz="2400" dirty="0" err="1"/>
                  <a:t>th</a:t>
                </a:r>
                <a:r>
                  <a:rPr lang="en-US" sz="2400" dirty="0"/>
                  <a:t> scale cloud:</a:t>
                </a:r>
              </a:p>
              <a:p>
                <a:pPr marL="384048" lvl="2" indent="0">
                  <a:buNone/>
                </a:pPr>
                <a:r>
                  <a:rPr lang="en-US" sz="2400" dirty="0"/>
                  <a:t>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𝐶</m:t>
                        </m:r>
                      </m:e>
                      <m:sub>
                        <m:r>
                          <a:rPr lang="en-US" sz="2400" b="0" i="1" smtClean="0">
                            <a:latin typeface="Cambria Math" panose="02040503050406030204" pitchFamily="18" charset="0"/>
                          </a:rPr>
                          <m:t>𝑠</m:t>
                        </m:r>
                      </m:sub>
                      <m:sup>
                        <m:r>
                          <a:rPr lang="en-US" sz="2400" b="0" i="1" smtClean="0">
                            <a:latin typeface="Cambria Math" panose="02040503050406030204" pitchFamily="18" charset="0"/>
                          </a:rPr>
                          <m:t>𝑟</m:t>
                        </m:r>
                      </m:sup>
                    </m:sSubSup>
                  </m:oMath>
                </a14:m>
                <a:r>
                  <a:rPr lang="en-US" sz="2400" dirty="0"/>
                  <a:t>: tỉ </a:t>
                </a:r>
                <a:r>
                  <a:rPr lang="en-US" sz="2400" dirty="0" err="1"/>
                  <a:t>lệ</a:t>
                </a:r>
                <a:r>
                  <a:rPr lang="en-US" sz="2400" dirty="0"/>
                  <a:t> </a:t>
                </a:r>
                <a:r>
                  <a:rPr lang="en-US" sz="2400" dirty="0" err="1"/>
                  <a:t>chiều</a:t>
                </a:r>
                <a:r>
                  <a:rPr lang="en-US" sz="2400" dirty="0"/>
                  <a:t> </a:t>
                </a:r>
                <a:r>
                  <a:rPr lang="en-US" sz="2400" dirty="0" err="1"/>
                  <a:t>cao</a:t>
                </a:r>
                <a:r>
                  <a:rPr lang="en-US" sz="2400" dirty="0"/>
                  <a:t> </a:t>
                </a:r>
                <a:r>
                  <a:rPr lang="en-US" sz="2400" dirty="0" err="1"/>
                  <a:t>và</a:t>
                </a:r>
                <a:r>
                  <a:rPr lang="en-US" sz="2400" dirty="0"/>
                  <a:t> </a:t>
                </a:r>
                <a:r>
                  <a:rPr lang="en-US" sz="2400" dirty="0" err="1"/>
                  <a:t>rộng</a:t>
                </a:r>
                <a:r>
                  <a:rPr lang="en-US" sz="2400" dirty="0"/>
                  <a:t> của cloud</a:t>
                </a:r>
              </a:p>
              <a:p>
                <a:pPr marL="384048" lvl="2" indent="0">
                  <a:buNone/>
                </a:pPr>
                <a:r>
                  <a:rPr lang="en-US" sz="2400" dirty="0"/>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𝐶</m:t>
                        </m:r>
                      </m:e>
                      <m:sub>
                        <m:r>
                          <a:rPr lang="en-US" sz="2400" i="1">
                            <a:latin typeface="Cambria Math" panose="02040503050406030204" pitchFamily="18" charset="0"/>
                          </a:rPr>
                          <m:t>𝑠</m:t>
                        </m:r>
                      </m:sub>
                      <m:sup>
                        <m:r>
                          <a:rPr lang="en-US" sz="2400" b="0" i="1" smtClean="0">
                            <a:latin typeface="Cambria Math" panose="02040503050406030204" pitchFamily="18" charset="0"/>
                          </a:rPr>
                          <m:t>𝑆𝑝</m:t>
                        </m:r>
                      </m:sup>
                    </m:sSubSup>
                  </m:oMath>
                </a14:m>
                <a:r>
                  <a:rPr lang="en-US" sz="2400" dirty="0"/>
                  <a:t>: tốc </a:t>
                </a:r>
                <a:r>
                  <a:rPr lang="en-US" sz="2400" dirty="0" err="1"/>
                  <a:t>độ</a:t>
                </a:r>
                <a:r>
                  <a:rPr lang="en-US" sz="2400" dirty="0"/>
                  <a:t> </a:t>
                </a:r>
                <a:r>
                  <a:rPr lang="en-US" sz="2400" dirty="0" err="1"/>
                  <a:t>tuyệt</a:t>
                </a:r>
                <a:r>
                  <a:rPr lang="en-US" sz="2400" dirty="0"/>
                  <a:t> </a:t>
                </a:r>
                <a:r>
                  <a:rPr lang="en-US" sz="2400" dirty="0" err="1"/>
                  <a:t>đối</a:t>
                </a:r>
                <a:r>
                  <a:rPr lang="en-US" sz="2400" dirty="0"/>
                  <a:t> của cloud</a:t>
                </a:r>
              </a:p>
              <a:p>
                <a:pPr marL="384048" lvl="2" indent="0">
                  <a:buNone/>
                </a:pPr>
                <a:r>
                  <a:rPr lang="en-US" sz="2400" dirty="0"/>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𝐶</m:t>
                        </m:r>
                      </m:e>
                      <m:sub>
                        <m:r>
                          <a:rPr lang="en-US" sz="2400" i="1">
                            <a:latin typeface="Cambria Math" panose="02040503050406030204" pitchFamily="18" charset="0"/>
                          </a:rPr>
                          <m:t>𝑠</m:t>
                        </m:r>
                      </m:sub>
                      <m:sup>
                        <m:r>
                          <a:rPr lang="en-US" sz="2400" b="0" i="1" smtClean="0">
                            <a:latin typeface="Cambria Math" panose="02040503050406030204" pitchFamily="18" charset="0"/>
                          </a:rPr>
                          <m:t>𝑉𝑑</m:t>
                        </m:r>
                      </m:sup>
                    </m:sSubSup>
                  </m:oMath>
                </a14:m>
                <a:r>
                  <a:rPr lang="en-US" sz="2400" dirty="0"/>
                  <a:t>: </a:t>
                </a:r>
                <a:r>
                  <a:rPr lang="en-US" sz="2400" dirty="0" err="1"/>
                  <a:t>khoảng</a:t>
                </a:r>
                <a:r>
                  <a:rPr lang="en-US" sz="2400" dirty="0"/>
                  <a:t> </a:t>
                </a:r>
                <a:r>
                  <a:rPr lang="en-US" sz="2400" dirty="0" err="1"/>
                  <a:t>cách</a:t>
                </a:r>
                <a:r>
                  <a:rPr lang="en-US" sz="2400" dirty="0"/>
                  <a:t> </a:t>
                </a:r>
                <a:r>
                  <a:rPr lang="en-US" sz="2400" dirty="0" err="1"/>
                  <a:t>dọc</a:t>
                </a:r>
                <a:r>
                  <a:rPr lang="en-US" sz="2400" dirty="0"/>
                  <a:t> </a:t>
                </a:r>
                <a:r>
                  <a:rPr lang="en-US" sz="2400" dirty="0" err="1"/>
                  <a:t>giữa</a:t>
                </a:r>
                <a:r>
                  <a:rPr lang="en-US" sz="2400" dirty="0"/>
                  <a:t> </a:t>
                </a:r>
                <a:r>
                  <a:rPr lang="en-US" sz="2400" dirty="0" err="1"/>
                  <a:t>tâm</a:t>
                </a:r>
                <a:r>
                  <a:rPr lang="en-US" sz="2400" dirty="0"/>
                  <a:t> object </a:t>
                </a:r>
                <a:r>
                  <a:rPr lang="en-US" sz="2400" dirty="0" err="1"/>
                  <a:t>và</a:t>
                </a:r>
                <a:r>
                  <a:rPr lang="en-US" sz="2400" dirty="0"/>
                  <a:t> cloud</a:t>
                </a:r>
              </a:p>
              <a:p>
                <a:pPr marL="384048" lvl="2" indent="0">
                  <a:buNone/>
                </a:pPr>
                <a:r>
                  <a:rPr lang="en-US" sz="2400" dirty="0"/>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𝐶</m:t>
                        </m:r>
                      </m:e>
                      <m:sub>
                        <m:r>
                          <a:rPr lang="en-US" sz="2400" i="1">
                            <a:latin typeface="Cambria Math" panose="02040503050406030204" pitchFamily="18" charset="0"/>
                          </a:rPr>
                          <m:t>𝑠</m:t>
                        </m:r>
                      </m:sub>
                      <m:sup>
                        <m:r>
                          <a:rPr lang="en-US" sz="2400" b="0" i="1" smtClean="0">
                            <a:latin typeface="Cambria Math" panose="02040503050406030204" pitchFamily="18" charset="0"/>
                          </a:rPr>
                          <m:t>𝐻𝑑</m:t>
                        </m:r>
                      </m:sup>
                    </m:sSubSup>
                  </m:oMath>
                </a14:m>
                <a:r>
                  <a:rPr lang="en-US" sz="2400" dirty="0"/>
                  <a:t>: </a:t>
                </a:r>
                <a:r>
                  <a:rPr lang="en-US" sz="2400" dirty="0" err="1"/>
                  <a:t>khoảng</a:t>
                </a:r>
                <a:r>
                  <a:rPr lang="en-US" sz="2400" dirty="0"/>
                  <a:t> </a:t>
                </a:r>
                <a:r>
                  <a:rPr lang="en-US" sz="2400" dirty="0" err="1"/>
                  <a:t>cách</a:t>
                </a:r>
                <a:r>
                  <a:rPr lang="en-US" sz="2400" dirty="0"/>
                  <a:t> </a:t>
                </a:r>
                <a:r>
                  <a:rPr lang="en-US" sz="2400" dirty="0" err="1"/>
                  <a:t>ngang</a:t>
                </a:r>
                <a:r>
                  <a:rPr lang="en-US" sz="2400" dirty="0"/>
                  <a:t> </a:t>
                </a:r>
                <a:r>
                  <a:rPr lang="en-US" sz="2400" dirty="0" err="1"/>
                  <a:t>giữa</a:t>
                </a:r>
                <a:r>
                  <a:rPr lang="en-US" sz="2400" dirty="0"/>
                  <a:t> </a:t>
                </a:r>
                <a:r>
                  <a:rPr lang="en-US" sz="2400" dirty="0" err="1"/>
                  <a:t>tâm</a:t>
                </a:r>
                <a:r>
                  <a:rPr lang="en-US" sz="2400" dirty="0"/>
                  <a:t> object </a:t>
                </a:r>
                <a:r>
                  <a:rPr lang="en-US" sz="2400" dirty="0" err="1"/>
                  <a:t>và</a:t>
                </a:r>
                <a:r>
                  <a:rPr lang="en-US" sz="2400" dirty="0"/>
                  <a:t> cloud</a:t>
                </a:r>
              </a:p>
              <a:p>
                <a:pPr marL="384048" lvl="2" indent="0">
                  <a:buNone/>
                </a:pPr>
                <a:r>
                  <a:rPr lang="en-US" sz="2400" dirty="0"/>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𝐶</m:t>
                        </m:r>
                      </m:e>
                      <m:sub>
                        <m:r>
                          <a:rPr lang="en-US" sz="2400" i="1">
                            <a:latin typeface="Cambria Math" panose="02040503050406030204" pitchFamily="18" charset="0"/>
                          </a:rPr>
                          <m:t>𝑠</m:t>
                        </m:r>
                      </m:sub>
                      <m:sup>
                        <m:r>
                          <a:rPr lang="en-US" sz="2400" b="0" i="1" smtClean="0">
                            <a:latin typeface="Cambria Math" panose="02040503050406030204" pitchFamily="18" charset="0"/>
                          </a:rPr>
                          <m:t>𝐻𝑟</m:t>
                        </m:r>
                      </m:sup>
                    </m:sSubSup>
                  </m:oMath>
                </a14:m>
                <a:r>
                  <a:rPr lang="en-US" sz="2400" dirty="0"/>
                  <a:t>: </a:t>
                </a:r>
                <a:r>
                  <a:rPr lang="en-US" sz="2400" dirty="0" err="1"/>
                  <a:t>tỉ</a:t>
                </a:r>
                <a:r>
                  <a:rPr lang="en-US" sz="2400" dirty="0"/>
                  <a:t> </a:t>
                </a:r>
                <a:r>
                  <a:rPr lang="en-US" sz="2400" dirty="0" err="1"/>
                  <a:t>lệ</a:t>
                </a:r>
                <a:r>
                  <a:rPr lang="en-US" sz="2400" dirty="0"/>
                  <a:t> </a:t>
                </a:r>
                <a:r>
                  <a:rPr lang="en-US" sz="2400" dirty="0" err="1"/>
                  <a:t>giữa</a:t>
                </a:r>
                <a:r>
                  <a:rPr lang="en-US" sz="2400" dirty="0"/>
                  <a:t> </a:t>
                </a:r>
                <a:r>
                  <a:rPr lang="en-US" sz="2400" dirty="0" err="1"/>
                  <a:t>chiều</a:t>
                </a:r>
                <a:r>
                  <a:rPr lang="en-US" sz="2400" dirty="0"/>
                  <a:t> </a:t>
                </a:r>
                <a:r>
                  <a:rPr lang="en-US" sz="2400" dirty="0" err="1"/>
                  <a:t>cao</a:t>
                </a:r>
                <a:r>
                  <a:rPr lang="en-US" sz="2400" dirty="0"/>
                  <a:t> của object </a:t>
                </a:r>
                <a:r>
                  <a:rPr lang="en-US" sz="2400" dirty="0" err="1"/>
                  <a:t>và</a:t>
                </a:r>
                <a:r>
                  <a:rPr lang="en-US" sz="2400" dirty="0"/>
                  <a:t> cloud </a:t>
                </a:r>
                <a:r>
                  <a:rPr lang="en-US" sz="2400" dirty="0" err="1"/>
                  <a:t>tương</a:t>
                </a:r>
                <a:r>
                  <a:rPr lang="en-US" sz="2400" dirty="0"/>
                  <a:t> </a:t>
                </a:r>
                <a:r>
                  <a:rPr lang="en-US" sz="2400" dirty="0" err="1"/>
                  <a:t>ứng</a:t>
                </a:r>
                <a:endParaRPr lang="en-US" sz="2400" dirty="0"/>
              </a:p>
              <a:p>
                <a:pPr marL="384048" lvl="2" indent="0">
                  <a:buNone/>
                </a:pPr>
                <a:r>
                  <a:rPr lang="en-US" sz="2400" dirty="0"/>
                  <a:t>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𝐶</m:t>
                        </m:r>
                      </m:e>
                      <m:sub>
                        <m:r>
                          <a:rPr lang="en-US" sz="2400" i="1">
                            <a:latin typeface="Cambria Math" panose="02040503050406030204" pitchFamily="18" charset="0"/>
                          </a:rPr>
                          <m:t>𝑠</m:t>
                        </m:r>
                      </m:sub>
                      <m:sup>
                        <m:r>
                          <a:rPr lang="en-US" sz="2400" b="0" i="1" smtClean="0">
                            <a:latin typeface="Cambria Math" panose="02040503050406030204" pitchFamily="18" charset="0"/>
                          </a:rPr>
                          <m:t>𝑊𝑟</m:t>
                        </m:r>
                      </m:sup>
                    </m:sSubSup>
                  </m:oMath>
                </a14:m>
                <a:r>
                  <a:rPr lang="en-US" sz="2400" dirty="0"/>
                  <a:t>: </a:t>
                </a:r>
                <a:r>
                  <a:rPr lang="en-US" sz="2400" dirty="0" err="1"/>
                  <a:t>tỉ</a:t>
                </a:r>
                <a:r>
                  <a:rPr lang="en-US" sz="2400" dirty="0"/>
                  <a:t> </a:t>
                </a:r>
                <a:r>
                  <a:rPr lang="en-US" sz="2400" dirty="0" err="1"/>
                  <a:t>lệ</a:t>
                </a:r>
                <a:r>
                  <a:rPr lang="en-US" sz="2400" dirty="0"/>
                  <a:t> </a:t>
                </a:r>
                <a:r>
                  <a:rPr lang="en-US" sz="2400" dirty="0" err="1"/>
                  <a:t>giữa</a:t>
                </a:r>
                <a:r>
                  <a:rPr lang="en-US" sz="2400" dirty="0"/>
                  <a:t> </a:t>
                </a:r>
                <a:r>
                  <a:rPr lang="en-US" sz="2400" dirty="0" err="1"/>
                  <a:t>chiều</a:t>
                </a:r>
                <a:r>
                  <a:rPr lang="en-US" sz="2400" dirty="0"/>
                  <a:t> </a:t>
                </a:r>
                <a:r>
                  <a:rPr lang="en-US" sz="2400" dirty="0" err="1"/>
                  <a:t>rộng</a:t>
                </a:r>
                <a:r>
                  <a:rPr lang="en-US" sz="2400" dirty="0"/>
                  <a:t> của object </a:t>
                </a:r>
                <a:r>
                  <a:rPr lang="en-US" sz="2400" dirty="0" err="1"/>
                  <a:t>và</a:t>
                </a:r>
                <a:r>
                  <a:rPr lang="en-US" sz="2400" dirty="0"/>
                  <a:t> cloud </a:t>
                </a:r>
                <a:r>
                  <a:rPr lang="en-US" sz="2400" dirty="0" err="1"/>
                  <a:t>tương</a:t>
                </a:r>
                <a:r>
                  <a:rPr lang="en-US" sz="2400" dirty="0"/>
                  <a:t> </a:t>
                </a:r>
                <a:r>
                  <a:rPr lang="en-US" sz="2400" dirty="0" err="1"/>
                  <a:t>ứng</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5453" y="2021305"/>
                <a:ext cx="9840227" cy="4216209"/>
              </a:xfrm>
              <a:blipFill>
                <a:blip r:embed="rId3"/>
                <a:stretch>
                  <a:fillRect t="-2315"/>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6427787" y="2390775"/>
            <a:ext cx="3324225" cy="476250"/>
          </a:xfrm>
          <a:prstGeom prst="rect">
            <a:avLst/>
          </a:prstGeom>
        </p:spPr>
      </p:pic>
      <p:sp>
        <p:nvSpPr>
          <p:cNvPr id="6" name="Footer Placeholder 5">
            <a:extLst>
              <a:ext uri="{FF2B5EF4-FFF2-40B4-BE49-F238E27FC236}">
                <a16:creationId xmlns:a16="http://schemas.microsoft.com/office/drawing/2014/main" id="{BE7B151B-2D1A-4F6E-AA20-5A19389F55E8}"/>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4126497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Feature description</a:t>
            </a:r>
          </a:p>
        </p:txBody>
      </p:sp>
      <p:sp>
        <p:nvSpPr>
          <p:cNvPr id="3" name="Content Placeholder 2"/>
          <p:cNvSpPr>
            <a:spLocks noGrp="1"/>
          </p:cNvSpPr>
          <p:nvPr>
            <p:ph idx="1"/>
          </p:nvPr>
        </p:nvSpPr>
        <p:spPr>
          <a:xfrm>
            <a:off x="1315453" y="2021305"/>
            <a:ext cx="9840227" cy="4216209"/>
          </a:xfrm>
        </p:spPr>
        <p:txBody>
          <a:bodyPr>
            <a:noAutofit/>
          </a:bodyPr>
          <a:lstStyle/>
          <a:p>
            <a:pPr marL="384048" lvl="2" indent="0">
              <a:buNone/>
            </a:pPr>
            <a:r>
              <a:rPr lang="en-US" sz="2400" dirty="0" err="1"/>
              <a:t>Kết</a:t>
            </a:r>
            <a:r>
              <a:rPr lang="en-US" sz="2400" dirty="0"/>
              <a:t> </a:t>
            </a:r>
            <a:r>
              <a:rPr lang="en-US" sz="2400" dirty="0" err="1"/>
              <a:t>quả</a:t>
            </a:r>
            <a:r>
              <a:rPr lang="en-US" sz="2400" dirty="0"/>
              <a:t>: </a:t>
            </a:r>
            <a:r>
              <a:rPr lang="en-US" sz="2400" dirty="0" err="1"/>
              <a:t>Mỗi</a:t>
            </a:r>
            <a:r>
              <a:rPr lang="en-US" sz="2400" dirty="0"/>
              <a:t> frame có 6S + 2 features</a:t>
            </a:r>
          </a:p>
          <a:p>
            <a:pPr marL="384048" lvl="2" indent="0">
              <a:buNone/>
            </a:pPr>
            <a:r>
              <a:rPr lang="en-US" sz="2400" dirty="0"/>
              <a:t>	S: </a:t>
            </a:r>
            <a:r>
              <a:rPr lang="en-US" sz="2400" dirty="0" err="1"/>
              <a:t>số</a:t>
            </a:r>
            <a:r>
              <a:rPr lang="en-US" sz="2400" dirty="0"/>
              <a:t> </a:t>
            </a:r>
            <a:r>
              <a:rPr lang="en-US" sz="2400" dirty="0" err="1"/>
              <a:t>lượng</a:t>
            </a:r>
            <a:r>
              <a:rPr lang="en-US" sz="2400" dirty="0"/>
              <a:t> scale</a:t>
            </a:r>
          </a:p>
          <a:p>
            <a:pPr marL="384048" lvl="2" indent="0">
              <a:buNone/>
            </a:pPr>
            <a:endParaRPr lang="en-US" sz="24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848163" y="2624364"/>
            <a:ext cx="5593141" cy="3509736"/>
          </a:xfrm>
          <a:prstGeom prst="rect">
            <a:avLst/>
          </a:prstGeom>
        </p:spPr>
      </p:pic>
      <p:sp>
        <p:nvSpPr>
          <p:cNvPr id="4" name="Footer Placeholder 3">
            <a:extLst>
              <a:ext uri="{FF2B5EF4-FFF2-40B4-BE49-F238E27FC236}">
                <a16:creationId xmlns:a16="http://schemas.microsoft.com/office/drawing/2014/main" id="{0929A043-87B5-429F-B2B3-05E125AD3A55}"/>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32492132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a:t>
            </a:r>
            <a:br>
              <a:rPr lang="en-US" dirty="0"/>
            </a:br>
            <a:r>
              <a:rPr lang="en-US" dirty="0"/>
              <a:t>	</a:t>
            </a:r>
            <a:r>
              <a:rPr lang="en-US" sz="4000" dirty="0"/>
              <a:t>Feature description</a:t>
            </a:r>
          </a:p>
        </p:txBody>
      </p:sp>
      <p:sp>
        <p:nvSpPr>
          <p:cNvPr id="3" name="Content Placeholder 2"/>
          <p:cNvSpPr>
            <a:spLocks noGrp="1"/>
          </p:cNvSpPr>
          <p:nvPr>
            <p:ph idx="1"/>
          </p:nvPr>
        </p:nvSpPr>
        <p:spPr>
          <a:xfrm>
            <a:off x="1315453" y="2021305"/>
            <a:ext cx="9840227" cy="4216209"/>
          </a:xfrm>
        </p:spPr>
        <p:txBody>
          <a:bodyPr>
            <a:noAutofit/>
          </a:bodyPr>
          <a:lstStyle/>
          <a:p>
            <a:pPr marL="841248" lvl="2" indent="-457200">
              <a:buFont typeface="+mj-lt"/>
              <a:buAutoNum type="alphaUcPeriod" startAt="3"/>
            </a:pPr>
            <a:r>
              <a:rPr lang="en-US" sz="2400" dirty="0"/>
              <a:t>Quantization</a:t>
            </a:r>
          </a:p>
          <a:p>
            <a:pPr marL="384048" lvl="2" indent="0">
              <a:buNone/>
            </a:pPr>
            <a:r>
              <a:rPr lang="en-US" sz="2400" dirty="0"/>
              <a:t>	</a:t>
            </a:r>
            <a:r>
              <a:rPr lang="en-US" sz="2400" dirty="0" err="1"/>
              <a:t>Chuỗi</a:t>
            </a:r>
            <a:r>
              <a:rPr lang="en-US" sz="2400" dirty="0"/>
              <a:t> action: (6S + 2)T features =&gt; </a:t>
            </a:r>
            <a:r>
              <a:rPr lang="en-US" sz="2400" dirty="0" err="1"/>
              <a:t>kích</a:t>
            </a:r>
            <a:r>
              <a:rPr lang="en-US" sz="2400" dirty="0"/>
              <a:t> </a:t>
            </a:r>
            <a:r>
              <a:rPr lang="en-US" sz="2400" dirty="0" err="1"/>
              <a:t>thước</a:t>
            </a:r>
            <a:r>
              <a:rPr lang="en-US" sz="2400" dirty="0"/>
              <a:t> không gian feature </a:t>
            </a:r>
            <a:r>
              <a:rPr lang="en-US" sz="2400" dirty="0" err="1"/>
              <a:t>lớn</a:t>
            </a:r>
            <a:endParaRPr lang="en-US" sz="2400" dirty="0"/>
          </a:p>
          <a:p>
            <a:pPr marL="384048" lvl="2" indent="0">
              <a:buNone/>
            </a:pPr>
            <a:r>
              <a:rPr lang="en-US" sz="2400" dirty="0"/>
              <a:t>	</a:t>
            </a:r>
            <a:r>
              <a:rPr lang="en-US" sz="2400" dirty="0" err="1"/>
              <a:t>Gây</a:t>
            </a:r>
            <a:r>
              <a:rPr lang="en-US" sz="2400" dirty="0"/>
              <a:t> </a:t>
            </a:r>
            <a:r>
              <a:rPr lang="en-US" sz="2400" dirty="0" err="1"/>
              <a:t>ra</a:t>
            </a:r>
            <a:r>
              <a:rPr lang="en-US" sz="2400" dirty="0"/>
              <a:t>: over fitting, </a:t>
            </a:r>
            <a:r>
              <a:rPr lang="en-US" sz="2400" dirty="0" err="1"/>
              <a:t>giảm</a:t>
            </a:r>
            <a:r>
              <a:rPr lang="en-US" sz="2400" dirty="0"/>
              <a:t> </a:t>
            </a:r>
            <a:r>
              <a:rPr lang="en-US" sz="2400" dirty="0" err="1"/>
              <a:t>hiệu</a:t>
            </a:r>
            <a:r>
              <a:rPr lang="en-US" sz="2400" dirty="0"/>
              <a:t> năng</a:t>
            </a:r>
          </a:p>
          <a:p>
            <a:pPr lvl="2">
              <a:buFont typeface="Wingdings" panose="05000000000000000000" pitchFamily="2" charset="2"/>
              <a:buChar char="Ø"/>
            </a:pPr>
            <a:r>
              <a:rPr lang="en-US" sz="2400" dirty="0"/>
              <a:t>	</a:t>
            </a:r>
            <a:r>
              <a:rPr lang="en-US" sz="2400" dirty="0" err="1"/>
              <a:t>Giảm</a:t>
            </a:r>
            <a:r>
              <a:rPr lang="en-US" sz="2400" dirty="0"/>
              <a:t> </a:t>
            </a:r>
            <a:r>
              <a:rPr lang="en-US" sz="2400" dirty="0" err="1"/>
              <a:t>kích</a:t>
            </a:r>
            <a:r>
              <a:rPr lang="en-US" sz="2400" dirty="0"/>
              <a:t> </a:t>
            </a:r>
            <a:r>
              <a:rPr lang="en-US" sz="2400" dirty="0" err="1"/>
              <a:t>thước</a:t>
            </a:r>
            <a:r>
              <a:rPr lang="en-US" sz="2400" dirty="0"/>
              <a:t> không gian feature</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178368" y="3660561"/>
            <a:ext cx="3948112" cy="2576953"/>
          </a:xfrm>
          <a:prstGeom prst="rect">
            <a:avLst/>
          </a:prstGeom>
        </p:spPr>
      </p:pic>
      <p:pic>
        <p:nvPicPr>
          <p:cNvPr id="6" name="Picture 5"/>
          <p:cNvPicPr>
            <a:picLocks noChangeAspect="1"/>
          </p:cNvPicPr>
          <p:nvPr/>
        </p:nvPicPr>
        <p:blipFill>
          <a:blip r:embed="rId4"/>
          <a:stretch>
            <a:fillRect/>
          </a:stretch>
        </p:blipFill>
        <p:spPr>
          <a:xfrm>
            <a:off x="6618446" y="2977621"/>
            <a:ext cx="4406900" cy="3121554"/>
          </a:xfrm>
          <a:prstGeom prst="rect">
            <a:avLst/>
          </a:prstGeom>
        </p:spPr>
      </p:pic>
      <p:sp>
        <p:nvSpPr>
          <p:cNvPr id="7" name="Footer Placeholder 6">
            <a:extLst>
              <a:ext uri="{FF2B5EF4-FFF2-40B4-BE49-F238E27FC236}">
                <a16:creationId xmlns:a16="http://schemas.microsoft.com/office/drawing/2014/main" id="{EE39AAC2-266C-4E68-8405-E4D0A3D38DF2}"/>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2939014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Feature reduction and classification</a:t>
            </a:r>
            <a:br>
              <a:rPr lang="en-US" dirty="0"/>
            </a:br>
            <a:r>
              <a:rPr lang="en-US" dirty="0"/>
              <a:t>	</a:t>
            </a:r>
            <a:r>
              <a:rPr lang="en-US" sz="4000" dirty="0"/>
              <a:t>Nearest Neighbor Classifier</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p:cNvSpPr>
            <a:spLocks noGrp="1"/>
          </p:cNvSpPr>
          <p:nvPr>
            <p:ph idx="1"/>
          </p:nvPr>
        </p:nvSpPr>
        <p:spPr/>
        <p:txBody>
          <a:bodyPr>
            <a:normAutofit/>
          </a:bodyPr>
          <a:lstStyle/>
          <a:p>
            <a:r>
              <a:rPr lang="en-US" sz="2400" dirty="0"/>
              <a:t>K = 5 - WEIZMANN dataset</a:t>
            </a:r>
          </a:p>
          <a:p>
            <a:r>
              <a:rPr lang="en-US" sz="2400" dirty="0"/>
              <a:t>K = 3 - KTH dataset </a:t>
            </a:r>
          </a:p>
          <a:p>
            <a:r>
              <a:rPr lang="en-US" sz="2400" dirty="0"/>
              <a:t>K = 6 - </a:t>
            </a:r>
            <a:r>
              <a:rPr lang="en-US" sz="2400" dirty="0" err="1"/>
              <a:t>MuHAVi</a:t>
            </a:r>
            <a:r>
              <a:rPr lang="en-US" sz="2400" dirty="0"/>
              <a:t> dataset</a:t>
            </a:r>
          </a:p>
        </p:txBody>
      </p:sp>
      <p:pic>
        <p:nvPicPr>
          <p:cNvPr id="11" name="Picture 10"/>
          <p:cNvPicPr>
            <a:picLocks noChangeAspect="1"/>
          </p:cNvPicPr>
          <p:nvPr/>
        </p:nvPicPr>
        <p:blipFill>
          <a:blip r:embed="rId3"/>
          <a:stretch>
            <a:fillRect/>
          </a:stretch>
        </p:blipFill>
        <p:spPr>
          <a:xfrm>
            <a:off x="4963679" y="2226725"/>
            <a:ext cx="6192001" cy="3261377"/>
          </a:xfrm>
          <a:prstGeom prst="rect">
            <a:avLst/>
          </a:prstGeom>
        </p:spPr>
      </p:pic>
      <p:sp>
        <p:nvSpPr>
          <p:cNvPr id="3" name="Footer Placeholder 2">
            <a:extLst>
              <a:ext uri="{FF2B5EF4-FFF2-40B4-BE49-F238E27FC236}">
                <a16:creationId xmlns:a16="http://schemas.microsoft.com/office/drawing/2014/main" id="{367356A4-39BF-4D4E-9A84-3167043C25BA}"/>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558486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Feature reduction and classification</a:t>
            </a:r>
            <a:br>
              <a:rPr lang="en-US" dirty="0"/>
            </a:br>
            <a:r>
              <a:rPr lang="en-US" dirty="0"/>
              <a:t>	</a:t>
            </a:r>
            <a:r>
              <a:rPr lang="en-US" sz="4000" dirty="0"/>
              <a:t>Gaussian Mixture Model Classifier</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p:cNvSpPr>
            <a:spLocks noGrp="1"/>
          </p:cNvSpPr>
          <p:nvPr>
            <p:ph idx="1"/>
          </p:nvPr>
        </p:nvSpPr>
        <p:spPr/>
        <p:txBody>
          <a:bodyPr>
            <a:normAutofit/>
          </a:bodyPr>
          <a:lstStyle/>
          <a:p>
            <a:r>
              <a:rPr lang="en-US" sz="2400" dirty="0"/>
              <a:t>3 Gaussian functions - KTH</a:t>
            </a:r>
          </a:p>
          <a:p>
            <a:r>
              <a:rPr lang="en-US" sz="2400" dirty="0"/>
              <a:t>3 Gaussian functions - WEIZMANN</a:t>
            </a:r>
          </a:p>
          <a:p>
            <a:r>
              <a:rPr lang="en-US" sz="2400" dirty="0"/>
              <a:t>4 Gaussian functions - </a:t>
            </a:r>
            <a:r>
              <a:rPr lang="en-US" sz="2400" dirty="0" err="1"/>
              <a:t>MuHAvi</a:t>
            </a:r>
            <a:endParaRPr lang="en-US" sz="2400" dirty="0"/>
          </a:p>
        </p:txBody>
      </p:sp>
      <p:pic>
        <p:nvPicPr>
          <p:cNvPr id="3" name="Picture 2"/>
          <p:cNvPicPr>
            <a:picLocks noChangeAspect="1"/>
          </p:cNvPicPr>
          <p:nvPr/>
        </p:nvPicPr>
        <p:blipFill>
          <a:blip r:embed="rId3"/>
          <a:stretch>
            <a:fillRect/>
          </a:stretch>
        </p:blipFill>
        <p:spPr>
          <a:xfrm>
            <a:off x="5360989" y="2711116"/>
            <a:ext cx="5911087" cy="3157978"/>
          </a:xfrm>
          <a:prstGeom prst="rect">
            <a:avLst/>
          </a:prstGeom>
        </p:spPr>
      </p:pic>
      <p:sp>
        <p:nvSpPr>
          <p:cNvPr id="4" name="Footer Placeholder 3">
            <a:extLst>
              <a:ext uri="{FF2B5EF4-FFF2-40B4-BE49-F238E27FC236}">
                <a16:creationId xmlns:a16="http://schemas.microsoft.com/office/drawing/2014/main" id="{94517B2E-07B4-4DB1-9A02-12ED6F3F7CA7}"/>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29536370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Feature reduction and classification</a:t>
            </a:r>
            <a:br>
              <a:rPr lang="en-US" dirty="0"/>
            </a:br>
            <a:r>
              <a:rPr lang="en-US" dirty="0"/>
              <a:t>	</a:t>
            </a:r>
            <a:r>
              <a:rPr lang="en-US" sz="4000" dirty="0"/>
              <a:t>Nearest Mean Classifier</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p:cNvSpPr>
            <a:spLocks noGrp="1"/>
          </p:cNvSpPr>
          <p:nvPr>
            <p:ph idx="1"/>
          </p:nvPr>
        </p:nvSpPr>
        <p:spPr/>
        <p:txBody>
          <a:bodyPr>
            <a:normAutofit/>
          </a:bodyPr>
          <a:lstStyle/>
          <a:p>
            <a:r>
              <a:rPr lang="en-US" sz="2400" dirty="0" err="1"/>
              <a:t>Tính</a:t>
            </a:r>
            <a:r>
              <a:rPr lang="en-US" sz="2400" dirty="0"/>
              <a:t> mean của các </a:t>
            </a:r>
            <a:r>
              <a:rPr lang="en-US" sz="2400" dirty="0" err="1"/>
              <a:t>các</a:t>
            </a:r>
            <a:r>
              <a:rPr lang="en-US" sz="2400" dirty="0"/>
              <a:t> feature vectors </a:t>
            </a:r>
            <a:r>
              <a:rPr lang="en-US" sz="2400" dirty="0" err="1"/>
              <a:t>trong</a:t>
            </a:r>
            <a:r>
              <a:rPr lang="en-US" sz="2400" dirty="0"/>
              <a:t> </a:t>
            </a:r>
            <a:r>
              <a:rPr lang="en-US" sz="2400" dirty="0" err="1"/>
              <a:t>cùng</a:t>
            </a:r>
            <a:r>
              <a:rPr lang="en-US" sz="2400" dirty="0"/>
              <a:t> </a:t>
            </a:r>
            <a:r>
              <a:rPr lang="en-US" sz="2400" dirty="0" err="1"/>
              <a:t>một</a:t>
            </a:r>
            <a:r>
              <a:rPr lang="en-US" sz="2400" dirty="0"/>
              <a:t> action </a:t>
            </a:r>
            <a:r>
              <a:rPr lang="en-US" sz="2400" dirty="0" err="1"/>
              <a:t>và</a:t>
            </a:r>
            <a:r>
              <a:rPr lang="en-US" sz="2400" dirty="0"/>
              <a:t> </a:t>
            </a:r>
            <a:r>
              <a:rPr lang="en-US" sz="2400" dirty="0" err="1"/>
              <a:t>cùng</a:t>
            </a:r>
            <a:r>
              <a:rPr lang="en-US" sz="2400" dirty="0"/>
              <a:t> </a:t>
            </a:r>
            <a:r>
              <a:rPr lang="en-US" sz="2400" dirty="0" err="1"/>
              <a:t>một</a:t>
            </a:r>
            <a:r>
              <a:rPr lang="en-US" sz="2400" dirty="0"/>
              <a:t> view</a:t>
            </a:r>
          </a:p>
          <a:p>
            <a:r>
              <a:rPr lang="en-US" sz="2400" dirty="0" err="1"/>
              <a:t>Cực</a:t>
            </a:r>
            <a:r>
              <a:rPr lang="en-US" sz="2400" dirty="0"/>
              <a:t> </a:t>
            </a:r>
            <a:r>
              <a:rPr lang="en-US" sz="2400" dirty="0" err="1"/>
              <a:t>tiểu</a:t>
            </a:r>
            <a:r>
              <a:rPr lang="en-US" sz="2400" dirty="0"/>
              <a:t> </a:t>
            </a:r>
            <a:r>
              <a:rPr lang="en-US" sz="2400" dirty="0" err="1"/>
              <a:t>khoảng</a:t>
            </a:r>
            <a:r>
              <a:rPr lang="en-US" sz="2400" dirty="0"/>
              <a:t> các </a:t>
            </a:r>
            <a:r>
              <a:rPr lang="en-US" sz="2400" dirty="0" err="1"/>
              <a:t>tuyệt</a:t>
            </a:r>
            <a:r>
              <a:rPr lang="en-US" sz="2400" dirty="0"/>
              <a:t> </a:t>
            </a:r>
            <a:r>
              <a:rPr lang="en-US" sz="2400" dirty="0" err="1"/>
              <a:t>đối</a:t>
            </a:r>
            <a:r>
              <a:rPr lang="en-US" sz="2400" dirty="0"/>
              <a:t> của testing vector </a:t>
            </a:r>
            <a:r>
              <a:rPr lang="en-US" sz="2400" dirty="0" err="1"/>
              <a:t>và</a:t>
            </a:r>
            <a:r>
              <a:rPr lang="en-US" sz="2400" dirty="0"/>
              <a:t> training vector </a:t>
            </a:r>
          </a:p>
        </p:txBody>
      </p:sp>
      <p:pic>
        <p:nvPicPr>
          <p:cNvPr id="3" name="Picture 2"/>
          <p:cNvPicPr>
            <a:picLocks noChangeAspect="1"/>
          </p:cNvPicPr>
          <p:nvPr/>
        </p:nvPicPr>
        <p:blipFill>
          <a:blip r:embed="rId3"/>
          <a:stretch>
            <a:fillRect/>
          </a:stretch>
        </p:blipFill>
        <p:spPr>
          <a:xfrm>
            <a:off x="3185871" y="2868318"/>
            <a:ext cx="5881218" cy="3275808"/>
          </a:xfrm>
          <a:prstGeom prst="rect">
            <a:avLst/>
          </a:prstGeom>
        </p:spPr>
      </p:pic>
      <p:sp>
        <p:nvSpPr>
          <p:cNvPr id="4" name="Footer Placeholder 3">
            <a:extLst>
              <a:ext uri="{FF2B5EF4-FFF2-40B4-BE49-F238E27FC236}">
                <a16:creationId xmlns:a16="http://schemas.microsoft.com/office/drawing/2014/main" id="{529A416E-76D7-459C-ADF3-5023F71D8A95}"/>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3289450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 result</a:t>
            </a:r>
            <a:br>
              <a:rPr lang="en-US" dirty="0"/>
            </a:br>
            <a:r>
              <a:rPr lang="en-US" dirty="0"/>
              <a:t>	</a:t>
            </a:r>
            <a:r>
              <a:rPr lang="en-US" sz="4000" dirty="0"/>
              <a:t>Subject Invariance Evaluation </a:t>
            </a:r>
          </a:p>
        </p:txBody>
      </p:sp>
      <p:sp>
        <p:nvSpPr>
          <p:cNvPr id="10" name="Content Placeholder 9"/>
          <p:cNvSpPr>
            <a:spLocks noGrp="1"/>
          </p:cNvSpPr>
          <p:nvPr>
            <p:ph sz="half" idx="1"/>
          </p:nvPr>
        </p:nvSpPr>
        <p:spPr>
          <a:xfrm>
            <a:off x="1097279" y="1845734"/>
            <a:ext cx="3346384" cy="4023360"/>
          </a:xfrm>
        </p:spPr>
        <p:txBody>
          <a:bodyPr>
            <a:normAutofit/>
          </a:bodyPr>
          <a:lstStyle/>
          <a:p>
            <a:endParaRPr lang="en-US" sz="2400" dirty="0"/>
          </a:p>
          <a:p>
            <a:r>
              <a:rPr lang="en-US" sz="2400" dirty="0" err="1"/>
              <a:t>Khởi</a:t>
            </a:r>
            <a:r>
              <a:rPr lang="en-US" sz="2400" dirty="0"/>
              <a:t> </a:t>
            </a:r>
            <a:r>
              <a:rPr lang="en-US" sz="2400" dirty="0" err="1"/>
              <a:t>tạo</a:t>
            </a:r>
            <a:r>
              <a:rPr lang="en-US" sz="2400" dirty="0"/>
              <a:t>:</a:t>
            </a:r>
          </a:p>
          <a:p>
            <a:r>
              <a:rPr lang="en-US" sz="2400" dirty="0"/>
              <a:t>Ns = 5</a:t>
            </a:r>
          </a:p>
          <a:p>
            <a:r>
              <a:rPr lang="en-US" sz="2400" dirty="0" err="1"/>
              <a:t>Số</a:t>
            </a:r>
            <a:r>
              <a:rPr lang="en-US" sz="2400" dirty="0"/>
              <a:t> </a:t>
            </a:r>
            <a:r>
              <a:rPr lang="en-US" sz="2400" dirty="0" err="1"/>
              <a:t>lượng</a:t>
            </a:r>
            <a:r>
              <a:rPr lang="en-US" sz="2400" dirty="0"/>
              <a:t> scale: 6</a:t>
            </a:r>
          </a:p>
          <a:p>
            <a:pPr>
              <a:buFont typeface="Wingdings" panose="05000000000000000000" pitchFamily="2" charset="2"/>
              <a:buChar char="Ø"/>
            </a:pPr>
            <a:r>
              <a:rPr lang="en-US" sz="2400" dirty="0"/>
              <a:t> 38 features</a:t>
            </a:r>
          </a:p>
          <a:p>
            <a:r>
              <a:rPr lang="en-US" sz="2400" dirty="0"/>
              <a:t>40-bin histogram</a:t>
            </a:r>
          </a:p>
          <a:p>
            <a:pPr>
              <a:buFont typeface="Wingdings" panose="05000000000000000000" pitchFamily="2" charset="2"/>
              <a:buChar char="Ø"/>
            </a:pPr>
            <a:r>
              <a:rPr lang="en-US" sz="2400" dirty="0"/>
              <a:t> 1520 dimensional space</a:t>
            </a:r>
          </a:p>
          <a:p>
            <a:endParaRPr lang="en-US" sz="2400" dirty="0"/>
          </a:p>
        </p:txBody>
      </p:sp>
      <p:pic>
        <p:nvPicPr>
          <p:cNvPr id="6" name="Content Placeholder 5"/>
          <p:cNvPicPr>
            <a:picLocks noGrp="1" noChangeAspect="1"/>
          </p:cNvPicPr>
          <p:nvPr>
            <p:ph sz="half" idx="2"/>
          </p:nvPr>
        </p:nvPicPr>
        <p:blipFill>
          <a:blip r:embed="rId3"/>
          <a:stretch>
            <a:fillRect/>
          </a:stretch>
        </p:blipFill>
        <p:spPr>
          <a:xfrm>
            <a:off x="5165557" y="2103036"/>
            <a:ext cx="5733131" cy="2640797"/>
          </a:xfrm>
          <a:prstGeom prst="rect">
            <a:avLst/>
          </a:prstGeom>
        </p:spPr>
      </p:pic>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F00C9A5-7A9F-47E1-8B4D-71BF4DB9956F}"/>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1202984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 result</a:t>
            </a:r>
            <a:br>
              <a:rPr lang="en-US" dirty="0"/>
            </a:br>
            <a:r>
              <a:rPr lang="en-US" dirty="0"/>
              <a:t>	</a:t>
            </a:r>
            <a:r>
              <a:rPr lang="en-US" sz="4000" dirty="0"/>
              <a:t>Subject Invariance Evaluation </a:t>
            </a:r>
          </a:p>
        </p:txBody>
      </p:sp>
      <p:sp>
        <p:nvSpPr>
          <p:cNvPr id="10" name="Content Placeholder 9"/>
          <p:cNvSpPr>
            <a:spLocks noGrp="1"/>
          </p:cNvSpPr>
          <p:nvPr>
            <p:ph sz="half" idx="1"/>
          </p:nvPr>
        </p:nvSpPr>
        <p:spPr>
          <a:xfrm>
            <a:off x="1097279" y="1845734"/>
            <a:ext cx="4918510" cy="4023360"/>
          </a:xfrm>
        </p:spPr>
        <p:txBody>
          <a:bodyPr>
            <a:normAutofit/>
          </a:bodyPr>
          <a:lstStyle/>
          <a:p>
            <a:endParaRPr lang="en-US" sz="2400" dirty="0"/>
          </a:p>
          <a:p>
            <a:endParaRPr lang="en-US" sz="2400" dirty="0"/>
          </a:p>
          <a:p>
            <a:pPr marL="0" indent="0">
              <a:lnSpc>
                <a:spcPct val="150000"/>
              </a:lnSpc>
              <a:buNone/>
            </a:pPr>
            <a:r>
              <a:rPr lang="en-US" sz="2400" dirty="0"/>
              <a:t>GMMC </a:t>
            </a:r>
            <a:r>
              <a:rPr lang="en-US" sz="2400" dirty="0" err="1"/>
              <a:t>và</a:t>
            </a:r>
            <a:r>
              <a:rPr lang="en-US" sz="2400" dirty="0"/>
              <a:t> NMC </a:t>
            </a:r>
            <a:r>
              <a:rPr lang="en-US" sz="2400" dirty="0" err="1"/>
              <a:t>tốt</a:t>
            </a:r>
            <a:r>
              <a:rPr lang="en-US" sz="2400" dirty="0"/>
              <a:t> </a:t>
            </a:r>
            <a:r>
              <a:rPr lang="en-US" sz="2400" dirty="0" err="1"/>
              <a:t>hơn</a:t>
            </a:r>
            <a:r>
              <a:rPr lang="en-US" sz="2400" dirty="0"/>
              <a:t> các </a:t>
            </a:r>
            <a:r>
              <a:rPr lang="en-US" sz="2400" dirty="0" err="1"/>
              <a:t>phương</a:t>
            </a:r>
            <a:r>
              <a:rPr lang="en-US" sz="2400" dirty="0"/>
              <a:t> </a:t>
            </a:r>
            <a:r>
              <a:rPr lang="en-US" sz="2400" dirty="0" err="1"/>
              <a:t>pháp</a:t>
            </a:r>
            <a:r>
              <a:rPr lang="en-US" sz="2400" dirty="0"/>
              <a:t> </a:t>
            </a:r>
            <a:r>
              <a:rPr lang="en-US" sz="2400" dirty="0" err="1"/>
              <a:t>trước</a:t>
            </a:r>
            <a:r>
              <a:rPr lang="en-US" sz="2400" dirty="0"/>
              <a:t> </a:t>
            </a:r>
            <a:r>
              <a:rPr lang="en-US" sz="2400" dirty="0" err="1"/>
              <a:t>đây</a:t>
            </a:r>
            <a:r>
              <a:rPr lang="en-US" sz="2400" dirty="0"/>
              <a:t> </a:t>
            </a:r>
            <a:r>
              <a:rPr lang="en-US" sz="2400" dirty="0" err="1"/>
              <a:t>với</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 WEIZMANN </a:t>
            </a:r>
            <a:r>
              <a:rPr lang="en-US" sz="2400" dirty="0" err="1"/>
              <a:t>và</a:t>
            </a:r>
            <a:r>
              <a:rPr lang="en-US" sz="2400" dirty="0"/>
              <a:t> </a:t>
            </a:r>
            <a:r>
              <a:rPr lang="en-US" sz="2400" dirty="0" err="1"/>
              <a:t>MuHAVi</a:t>
            </a:r>
            <a:r>
              <a:rPr lang="en-US" sz="2400" dirty="0"/>
              <a:t> dataset</a:t>
            </a:r>
          </a:p>
        </p:txBody>
      </p:sp>
      <p:sp>
        <p:nvSpPr>
          <p:cNvPr id="4" name="Content Placeholder 3"/>
          <p:cNvSpPr>
            <a:spLocks noGrp="1"/>
          </p:cNvSpPr>
          <p:nvPr>
            <p:ph sz="half" idx="2"/>
          </p:nvPr>
        </p:nvSpPr>
        <p:spPr>
          <a:xfrm>
            <a:off x="5903495" y="1845735"/>
            <a:ext cx="5252185" cy="4023360"/>
          </a:xfrm>
        </p:spPr>
        <p:txBody>
          <a:bodyPr>
            <a:normAutofit/>
          </a:bodyPr>
          <a:lstStyle/>
          <a:p>
            <a:pPr algn="ctr"/>
            <a:r>
              <a:rPr lang="en-US" sz="2400" dirty="0"/>
              <a:t>Leave-One-Out Cross-Validation (LOOCV)</a:t>
            </a:r>
          </a:p>
          <a:p>
            <a:endParaRPr lang="en-US" sz="24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6174400" y="2480746"/>
            <a:ext cx="4710373" cy="3262328"/>
          </a:xfrm>
          <a:prstGeom prst="rect">
            <a:avLst/>
          </a:prstGeom>
        </p:spPr>
      </p:pic>
      <p:sp>
        <p:nvSpPr>
          <p:cNvPr id="6" name="Footer Placeholder 5">
            <a:extLst>
              <a:ext uri="{FF2B5EF4-FFF2-40B4-BE49-F238E27FC236}">
                <a16:creationId xmlns:a16="http://schemas.microsoft.com/office/drawing/2014/main" id="{4838788E-CE73-4EDF-A8BB-DA4D50BB2599}"/>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4028424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 result</a:t>
            </a:r>
            <a:br>
              <a:rPr lang="en-US" dirty="0"/>
            </a:br>
            <a:r>
              <a:rPr lang="en-US" dirty="0"/>
              <a:t>	</a:t>
            </a:r>
            <a:r>
              <a:rPr lang="en-US" sz="4000" dirty="0"/>
              <a:t>View Invariance Evaluation </a:t>
            </a:r>
          </a:p>
        </p:txBody>
      </p:sp>
      <p:sp>
        <p:nvSpPr>
          <p:cNvPr id="10" name="Content Placeholder 9"/>
          <p:cNvSpPr>
            <a:spLocks noGrp="1"/>
          </p:cNvSpPr>
          <p:nvPr>
            <p:ph sz="half" idx="1"/>
          </p:nvPr>
        </p:nvSpPr>
        <p:spPr>
          <a:xfrm>
            <a:off x="1097279" y="1845734"/>
            <a:ext cx="4918510" cy="4023360"/>
          </a:xfrm>
        </p:spPr>
        <p:txBody>
          <a:bodyPr>
            <a:normAutofit lnSpcReduction="10000"/>
          </a:bodyPr>
          <a:lstStyle/>
          <a:p>
            <a:r>
              <a:rPr lang="en-US" sz="2400" dirty="0"/>
              <a:t>Train </a:t>
            </a:r>
            <a:r>
              <a:rPr lang="en-US" sz="2400" dirty="0" err="1"/>
              <a:t>trên</a:t>
            </a:r>
            <a:r>
              <a:rPr lang="en-US" sz="2400" dirty="0"/>
              <a:t> </a:t>
            </a:r>
            <a:r>
              <a:rPr lang="en-US" sz="2400" dirty="0" err="1"/>
              <a:t>một</a:t>
            </a:r>
            <a:r>
              <a:rPr lang="en-US" sz="2400" dirty="0"/>
              <a:t> view </a:t>
            </a:r>
            <a:r>
              <a:rPr lang="en-US" sz="2400" dirty="0" err="1"/>
              <a:t>và</a:t>
            </a:r>
            <a:r>
              <a:rPr lang="en-US" sz="2400" dirty="0"/>
              <a:t> test </a:t>
            </a:r>
            <a:r>
              <a:rPr lang="en-US" sz="2400" dirty="0" err="1"/>
              <a:t>trên</a:t>
            </a:r>
            <a:r>
              <a:rPr lang="en-US" sz="2400" dirty="0"/>
              <a:t> các view </a:t>
            </a:r>
            <a:r>
              <a:rPr lang="en-US" sz="2400" dirty="0" err="1"/>
              <a:t>còn</a:t>
            </a:r>
            <a:r>
              <a:rPr lang="en-US" sz="2400" dirty="0"/>
              <a:t> </a:t>
            </a:r>
            <a:r>
              <a:rPr lang="en-US" sz="2400" dirty="0" err="1"/>
              <a:t>lại</a:t>
            </a:r>
            <a:r>
              <a:rPr lang="en-US" sz="2400" dirty="0"/>
              <a:t>.</a:t>
            </a:r>
          </a:p>
          <a:p>
            <a:r>
              <a:rPr lang="en-US" sz="2400" dirty="0" err="1"/>
              <a:t>Chứng</a:t>
            </a:r>
            <a:r>
              <a:rPr lang="en-US" sz="2400" dirty="0"/>
              <a:t> minh: </a:t>
            </a:r>
            <a:r>
              <a:rPr lang="en-US" sz="2400" dirty="0" err="1"/>
              <a:t>phương</a:t>
            </a:r>
            <a:r>
              <a:rPr lang="en-US" sz="2400" dirty="0"/>
              <a:t> </a:t>
            </a:r>
            <a:r>
              <a:rPr lang="en-US" sz="2400" dirty="0" err="1"/>
              <a:t>pháp</a:t>
            </a:r>
            <a:r>
              <a:rPr lang="en-US" sz="2400" dirty="0"/>
              <a:t> </a:t>
            </a:r>
            <a:r>
              <a:rPr lang="en-US" sz="2400" dirty="0" err="1"/>
              <a:t>hiệu</a:t>
            </a:r>
            <a:r>
              <a:rPr lang="en-US" sz="2400" dirty="0"/>
              <a:t> </a:t>
            </a:r>
            <a:r>
              <a:rPr lang="en-US" sz="2400" dirty="0" err="1"/>
              <a:t>quả</a:t>
            </a:r>
            <a:r>
              <a:rPr lang="en-US" sz="2400" dirty="0"/>
              <a:t> </a:t>
            </a:r>
            <a:r>
              <a:rPr lang="en-US" sz="2400" dirty="0" err="1"/>
              <a:t>khi</a:t>
            </a:r>
            <a:r>
              <a:rPr lang="en-US" sz="2400" dirty="0"/>
              <a:t> </a:t>
            </a:r>
            <a:r>
              <a:rPr lang="en-US" sz="2400" dirty="0" err="1"/>
              <a:t>thay</a:t>
            </a:r>
            <a:r>
              <a:rPr lang="en-US" sz="2400" dirty="0"/>
              <a:t> đổi view</a:t>
            </a:r>
          </a:p>
          <a:p>
            <a:r>
              <a:rPr lang="en-US" sz="2400" dirty="0" err="1"/>
              <a:t>Lặp</a:t>
            </a:r>
            <a:r>
              <a:rPr lang="en-US" sz="2400" dirty="0"/>
              <a:t> </a:t>
            </a:r>
            <a:r>
              <a:rPr lang="en-US" sz="2400" dirty="0" err="1"/>
              <a:t>lại</a:t>
            </a:r>
            <a:r>
              <a:rPr lang="en-US" sz="2400" dirty="0"/>
              <a:t> </a:t>
            </a:r>
            <a:r>
              <a:rPr lang="en-US" sz="2400" dirty="0" err="1"/>
              <a:t>trên</a:t>
            </a:r>
            <a:r>
              <a:rPr lang="en-US" sz="2400" dirty="0"/>
              <a:t> </a:t>
            </a:r>
            <a:r>
              <a:rPr lang="en-US" sz="2400" dirty="0" err="1"/>
              <a:t>cả</a:t>
            </a:r>
            <a:r>
              <a:rPr lang="en-US" sz="2400" dirty="0"/>
              <a:t> 8 view</a:t>
            </a:r>
          </a:p>
          <a:p>
            <a:endParaRPr lang="en-US" sz="2400" dirty="0"/>
          </a:p>
          <a:p>
            <a:pPr>
              <a:buFont typeface="Wingdings" panose="05000000000000000000" pitchFamily="2" charset="2"/>
              <a:buChar char="Ø"/>
            </a:pPr>
            <a:r>
              <a:rPr lang="en-US" sz="2400" dirty="0"/>
              <a:t> Recognition rates</a:t>
            </a:r>
          </a:p>
          <a:p>
            <a:pPr marL="0" indent="0">
              <a:buNone/>
            </a:pPr>
            <a:r>
              <a:rPr lang="en-US" sz="2400" dirty="0"/>
              <a:t>     GMMC: 78,2143%</a:t>
            </a:r>
          </a:p>
          <a:p>
            <a:pPr marL="0" indent="0">
              <a:buNone/>
            </a:pPr>
            <a:r>
              <a:rPr lang="en-US" sz="2400" dirty="0"/>
              <a:t>     NMC: 81,4286%</a:t>
            </a:r>
          </a:p>
          <a:p>
            <a:endParaRPr lang="en-US" sz="2400" dirty="0"/>
          </a:p>
          <a:p>
            <a:endParaRPr lang="en-US" sz="2400" dirty="0"/>
          </a:p>
        </p:txBody>
      </p:sp>
      <p:pic>
        <p:nvPicPr>
          <p:cNvPr id="6" name="Content Placeholder 5"/>
          <p:cNvPicPr>
            <a:picLocks noGrp="1" noChangeAspect="1"/>
          </p:cNvPicPr>
          <p:nvPr>
            <p:ph sz="half" idx="2"/>
          </p:nvPr>
        </p:nvPicPr>
        <p:blipFill>
          <a:blip r:embed="rId3"/>
          <a:stretch>
            <a:fillRect/>
          </a:stretch>
        </p:blipFill>
        <p:spPr>
          <a:xfrm>
            <a:off x="6015789" y="1846369"/>
            <a:ext cx="3446178" cy="4022725"/>
          </a:xfrm>
          <a:prstGeom prst="rect">
            <a:avLst/>
          </a:prstGeom>
        </p:spPr>
      </p:pic>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0BEF51DC-DB05-4B4B-94CD-688C6E00A53D}"/>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2370147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486533" y="694776"/>
            <a:ext cx="7222108" cy="707886"/>
          </a:xfrm>
          <a:prstGeom prst="rect">
            <a:avLst/>
          </a:prstGeom>
          <a:noFill/>
        </p:spPr>
        <p:txBody>
          <a:bodyPr wrap="square" rtlCol="0">
            <a:spAutoFit/>
          </a:bodyPr>
          <a:lstStyle/>
          <a:p>
            <a:pPr algn="ctr"/>
            <a:r>
              <a:rPr lang="en-US" sz="4000" b="1" dirty="0" err="1">
                <a:solidFill>
                  <a:srgbClr val="FF0000"/>
                </a:solidFill>
              </a:rPr>
              <a:t>Hành</a:t>
            </a:r>
            <a:r>
              <a:rPr lang="en-US" sz="4000" b="1" dirty="0">
                <a:solidFill>
                  <a:srgbClr val="FF0000"/>
                </a:solidFill>
              </a:rPr>
              <a:t> </a:t>
            </a:r>
            <a:r>
              <a:rPr lang="en-US" sz="4000" b="1" dirty="0" err="1">
                <a:solidFill>
                  <a:srgbClr val="FF0000"/>
                </a:solidFill>
              </a:rPr>
              <a:t>động</a:t>
            </a:r>
            <a:r>
              <a:rPr lang="en-US" sz="4000" b="1" dirty="0">
                <a:solidFill>
                  <a:srgbClr val="FF0000"/>
                </a:solidFill>
              </a:rPr>
              <a:t> </a:t>
            </a:r>
            <a:r>
              <a:rPr lang="en-US" sz="4000" b="1" dirty="0" err="1">
                <a:solidFill>
                  <a:srgbClr val="FF0000"/>
                </a:solidFill>
              </a:rPr>
              <a:t>là</a:t>
            </a:r>
            <a:r>
              <a:rPr lang="en-US" sz="4000" b="1" dirty="0">
                <a:solidFill>
                  <a:srgbClr val="FF0000"/>
                </a:solidFill>
              </a:rPr>
              <a:t> </a:t>
            </a:r>
            <a:r>
              <a:rPr lang="en-US" sz="4000" b="1" dirty="0" err="1">
                <a:solidFill>
                  <a:srgbClr val="FF0000"/>
                </a:solidFill>
              </a:rPr>
              <a:t>gì</a:t>
            </a:r>
            <a:r>
              <a:rPr lang="en-US" sz="4000" b="1" dirty="0">
                <a:solidFill>
                  <a:srgbClr val="FF0000"/>
                </a:solidFill>
              </a:rPr>
              <a:t> ?</a:t>
            </a:r>
          </a:p>
        </p:txBody>
      </p:sp>
      <p:sp>
        <p:nvSpPr>
          <p:cNvPr id="8" name="TextBox 7">
            <a:extLst>
              <a:ext uri="{FF2B5EF4-FFF2-40B4-BE49-F238E27FC236}">
                <a16:creationId xmlns:a16="http://schemas.microsoft.com/office/drawing/2014/main" id="{1AB7EE65-D8C0-4206-903B-E23F50B667B4}"/>
              </a:ext>
            </a:extLst>
          </p:cNvPr>
          <p:cNvSpPr txBox="1"/>
          <p:nvPr/>
        </p:nvSpPr>
        <p:spPr>
          <a:xfrm>
            <a:off x="640933" y="1932736"/>
            <a:ext cx="11101092" cy="3862596"/>
          </a:xfrm>
          <a:prstGeom prst="rect">
            <a:avLst/>
          </a:prstGeom>
          <a:noFill/>
        </p:spPr>
        <p:txBody>
          <a:bodyPr wrap="square" rtlCol="0">
            <a:spAutoFit/>
          </a:bodyPr>
          <a:lstStyle/>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Là</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một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cử</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chỉ</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nào</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đó</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thực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hiện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nhằm</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đạt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được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mục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tiêu</a:t>
            </a:r>
            <a:r>
              <a:rPr lang="en-US" sz="35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Hoặc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là</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sự</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tương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nhất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định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của</a:t>
            </a:r>
            <a:r>
              <a:rPr lang="en-US" sz="3500" dirty="0">
                <a:latin typeface="Times New Roman" panose="02020603050405020304" pitchFamily="18" charset="0"/>
                <a:cs typeface="Times New Roman" panose="02020603050405020304" pitchFamily="18" charset="0"/>
              </a:rPr>
              <a:t> con </a:t>
            </a:r>
            <a:r>
              <a:rPr lang="en-US" sz="3500" dirty="0" err="1">
                <a:latin typeface="Times New Roman" panose="02020603050405020304" pitchFamily="18" charset="0"/>
                <a:cs typeface="Times New Roman" panose="02020603050405020304" pitchFamily="18" charset="0"/>
              </a:rPr>
              <a:t>người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với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thế</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giới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xung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quanh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với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mục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đích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nhất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định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Sự</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tương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tác</a:t>
            </a:r>
            <a:r>
              <a:rPr lang="en-US" sz="3500" dirty="0">
                <a:latin typeface="Times New Roman" panose="02020603050405020304" pitchFamily="18" charset="0"/>
                <a:cs typeface="Times New Roman" panose="02020603050405020304" pitchFamily="18" charset="0"/>
              </a:rPr>
              <a:t> có </a:t>
            </a:r>
            <a:r>
              <a:rPr lang="en-US" sz="3500" dirty="0" err="1">
                <a:latin typeface="Times New Roman" panose="02020603050405020304" pitchFamily="18" charset="0"/>
                <a:cs typeface="Times New Roman" panose="02020603050405020304" pitchFamily="18" charset="0"/>
              </a:rPr>
              <a:t>thể</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thay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đổi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hoặc</a:t>
            </a:r>
            <a:r>
              <a:rPr lang="en-US" sz="3500" dirty="0">
                <a:latin typeface="Times New Roman" panose="02020603050405020304" pitchFamily="18" charset="0"/>
                <a:cs typeface="Times New Roman" panose="02020603050405020304" pitchFamily="18" charset="0"/>
              </a:rPr>
              <a:t> không </a:t>
            </a:r>
            <a:r>
              <a:rPr lang="en-US" sz="3500" dirty="0" err="1">
                <a:latin typeface="Times New Roman" panose="02020603050405020304" pitchFamily="18" charset="0"/>
                <a:cs typeface="Times New Roman" panose="02020603050405020304" pitchFamily="18" charset="0"/>
              </a:rPr>
              <a:t>thay</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đổi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thế</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giới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xung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quanh</a:t>
            </a:r>
            <a:r>
              <a:rPr lang="en-US" sz="3500" dirty="0">
                <a:latin typeface="Times New Roman" panose="02020603050405020304" pitchFamily="18" charset="0"/>
                <a:cs typeface="Times New Roman" panose="02020603050405020304" pitchFamily="18" charset="0"/>
              </a:rPr>
              <a:t>.</a:t>
            </a:r>
          </a:p>
          <a:p>
            <a:pPr marL="571500" indent="-571500">
              <a:buFont typeface="Arial" panose="020B0604020202020204" pitchFamily="34" charset="0"/>
              <a:buChar char="•"/>
            </a:pPr>
            <a:r>
              <a:rPr lang="en-US" sz="3500" dirty="0" err="1">
                <a:latin typeface="Times New Roman" panose="02020603050405020304" pitchFamily="18" charset="0"/>
                <a:cs typeface="Times New Roman" panose="02020603050405020304" pitchFamily="18" charset="0"/>
              </a:rPr>
              <a:t>Hành</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động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của</a:t>
            </a:r>
            <a:r>
              <a:rPr lang="en-US" sz="3500" dirty="0">
                <a:latin typeface="Times New Roman" panose="02020603050405020304" pitchFamily="18" charset="0"/>
                <a:cs typeface="Times New Roman" panose="02020603050405020304" pitchFamily="18" charset="0"/>
              </a:rPr>
              <a:t> con </a:t>
            </a:r>
            <a:r>
              <a:rPr lang="en-US" sz="3500" dirty="0" err="1">
                <a:latin typeface="Times New Roman" panose="02020603050405020304" pitchFamily="18" charset="0"/>
                <a:cs typeface="Times New Roman" panose="02020603050405020304" pitchFamily="18" charset="0"/>
              </a:rPr>
              <a:t>người</a:t>
            </a:r>
            <a:r>
              <a:rPr lang="en-US" sz="3500" dirty="0">
                <a:latin typeface="Times New Roman" panose="02020603050405020304" pitchFamily="18" charset="0"/>
                <a:cs typeface="Times New Roman" panose="02020603050405020304" pitchFamily="18" charset="0"/>
              </a:rPr>
              <a:t> có </a:t>
            </a:r>
            <a:r>
              <a:rPr lang="en-US" sz="3500" dirty="0" err="1">
                <a:latin typeface="Times New Roman" panose="02020603050405020304" pitchFamily="18" charset="0"/>
                <a:cs typeface="Times New Roman" panose="02020603050405020304" pitchFamily="18" charset="0"/>
              </a:rPr>
              <a:t>nhiều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dạng</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vật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lý</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khác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nhau</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với</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sự</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tham</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gia</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của</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bộ</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phân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cơ</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thể</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khác</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nhau</a:t>
            </a:r>
            <a:r>
              <a:rPr lang="en-US" sz="3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387005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 result</a:t>
            </a:r>
            <a:br>
              <a:rPr lang="en-US" dirty="0"/>
            </a:br>
            <a:r>
              <a:rPr lang="en-US" dirty="0"/>
              <a:t>	</a:t>
            </a:r>
            <a:r>
              <a:rPr lang="en-US" sz="4000" dirty="0"/>
              <a:t>View Invariance Evaluation </a:t>
            </a:r>
          </a:p>
        </p:txBody>
      </p:sp>
      <p:sp>
        <p:nvSpPr>
          <p:cNvPr id="10" name="Content Placeholder 9"/>
          <p:cNvSpPr>
            <a:spLocks noGrp="1"/>
          </p:cNvSpPr>
          <p:nvPr>
            <p:ph sz="half" idx="1"/>
          </p:nvPr>
        </p:nvSpPr>
        <p:spPr>
          <a:xfrm>
            <a:off x="1097278" y="1845734"/>
            <a:ext cx="5351647" cy="4023360"/>
          </a:xfrm>
        </p:spPr>
        <p:txBody>
          <a:bodyPr>
            <a:normAutofit lnSpcReduction="10000"/>
          </a:bodyPr>
          <a:lstStyle/>
          <a:p>
            <a:r>
              <a:rPr lang="en-US" sz="2400" dirty="0"/>
              <a:t>Train </a:t>
            </a:r>
            <a:r>
              <a:rPr lang="en-US" sz="2400" dirty="0" err="1"/>
              <a:t>trên</a:t>
            </a:r>
            <a:r>
              <a:rPr lang="en-US" sz="2400" dirty="0"/>
              <a:t> </a:t>
            </a:r>
            <a:r>
              <a:rPr lang="en-US" sz="2400" dirty="0" err="1"/>
              <a:t>một</a:t>
            </a:r>
            <a:r>
              <a:rPr lang="en-US" sz="2400" dirty="0"/>
              <a:t> view </a:t>
            </a:r>
            <a:r>
              <a:rPr lang="en-US" sz="2400" dirty="0" err="1"/>
              <a:t>và</a:t>
            </a:r>
            <a:r>
              <a:rPr lang="en-US" sz="2400" dirty="0"/>
              <a:t> test </a:t>
            </a:r>
            <a:r>
              <a:rPr lang="en-US" sz="2400" dirty="0" err="1"/>
              <a:t>trên</a:t>
            </a:r>
            <a:r>
              <a:rPr lang="en-US" sz="2400" dirty="0"/>
              <a:t> các view </a:t>
            </a:r>
            <a:r>
              <a:rPr lang="en-US" sz="2400" dirty="0" err="1"/>
              <a:t>còn</a:t>
            </a:r>
            <a:r>
              <a:rPr lang="en-US" sz="2400" dirty="0"/>
              <a:t> </a:t>
            </a:r>
            <a:r>
              <a:rPr lang="en-US" sz="2400" dirty="0" err="1"/>
              <a:t>lại</a:t>
            </a:r>
            <a:r>
              <a:rPr lang="en-US" sz="2400" dirty="0"/>
              <a:t>.</a:t>
            </a:r>
          </a:p>
          <a:p>
            <a:r>
              <a:rPr lang="en-US" sz="2400" dirty="0" err="1"/>
              <a:t>Chứng</a:t>
            </a:r>
            <a:r>
              <a:rPr lang="en-US" sz="2400" dirty="0"/>
              <a:t> minh: </a:t>
            </a:r>
            <a:r>
              <a:rPr lang="en-US" sz="2400" dirty="0" err="1"/>
              <a:t>phương</a:t>
            </a:r>
            <a:r>
              <a:rPr lang="en-US" sz="2400" dirty="0"/>
              <a:t> </a:t>
            </a:r>
            <a:r>
              <a:rPr lang="en-US" sz="2400" dirty="0" err="1"/>
              <a:t>pháp</a:t>
            </a:r>
            <a:r>
              <a:rPr lang="en-US" sz="2400" dirty="0"/>
              <a:t> </a:t>
            </a:r>
            <a:r>
              <a:rPr lang="en-US" sz="2400" dirty="0" err="1"/>
              <a:t>hiệu</a:t>
            </a:r>
            <a:r>
              <a:rPr lang="en-US" sz="2400" dirty="0"/>
              <a:t> </a:t>
            </a:r>
            <a:r>
              <a:rPr lang="en-US" sz="2400" dirty="0" err="1"/>
              <a:t>quả</a:t>
            </a:r>
            <a:r>
              <a:rPr lang="en-US" sz="2400" dirty="0"/>
              <a:t> </a:t>
            </a:r>
            <a:r>
              <a:rPr lang="en-US" sz="2400" dirty="0" err="1"/>
              <a:t>khi</a:t>
            </a:r>
            <a:r>
              <a:rPr lang="en-US" sz="2400" dirty="0"/>
              <a:t> </a:t>
            </a:r>
            <a:r>
              <a:rPr lang="en-US" sz="2400" dirty="0" err="1"/>
              <a:t>thay</a:t>
            </a:r>
            <a:r>
              <a:rPr lang="en-US" sz="2400" dirty="0"/>
              <a:t> đổi view</a:t>
            </a:r>
          </a:p>
          <a:p>
            <a:r>
              <a:rPr lang="en-US" sz="2400" dirty="0" err="1"/>
              <a:t>Lặp</a:t>
            </a:r>
            <a:r>
              <a:rPr lang="en-US" sz="2400" dirty="0"/>
              <a:t> </a:t>
            </a:r>
            <a:r>
              <a:rPr lang="en-US" sz="2400" dirty="0" err="1"/>
              <a:t>lại</a:t>
            </a:r>
            <a:r>
              <a:rPr lang="en-US" sz="2400" dirty="0"/>
              <a:t> </a:t>
            </a:r>
            <a:r>
              <a:rPr lang="en-US" sz="2400" dirty="0" err="1"/>
              <a:t>trên</a:t>
            </a:r>
            <a:r>
              <a:rPr lang="en-US" sz="2400" dirty="0"/>
              <a:t> </a:t>
            </a:r>
            <a:r>
              <a:rPr lang="en-US" sz="2400" dirty="0" err="1"/>
              <a:t>cả</a:t>
            </a:r>
            <a:r>
              <a:rPr lang="en-US" sz="2400" dirty="0"/>
              <a:t> 8 view</a:t>
            </a:r>
          </a:p>
          <a:p>
            <a:endParaRPr lang="en-US" sz="2400" dirty="0"/>
          </a:p>
          <a:p>
            <a:pPr>
              <a:buFont typeface="Wingdings" panose="05000000000000000000" pitchFamily="2" charset="2"/>
              <a:buChar char="Ø"/>
            </a:pPr>
            <a:r>
              <a:rPr lang="en-US" sz="2400" dirty="0"/>
              <a:t> Recognition rates view 3, view 5, view 6 </a:t>
            </a:r>
            <a:r>
              <a:rPr lang="en-US" sz="2400" dirty="0" err="1"/>
              <a:t>và</a:t>
            </a:r>
            <a:r>
              <a:rPr lang="en-US" sz="2400" dirty="0"/>
              <a:t> view 8 </a:t>
            </a:r>
            <a:r>
              <a:rPr lang="en-US" sz="2400" dirty="0" err="1"/>
              <a:t>tốt</a:t>
            </a:r>
            <a:r>
              <a:rPr lang="en-US" sz="2400" dirty="0"/>
              <a:t> </a:t>
            </a:r>
            <a:r>
              <a:rPr lang="en-US" sz="2400" dirty="0" err="1"/>
              <a:t>hơn</a:t>
            </a:r>
            <a:r>
              <a:rPr lang="en-US" sz="2400" dirty="0"/>
              <a:t> các view </a:t>
            </a:r>
            <a:r>
              <a:rPr lang="en-US" sz="2400" dirty="0" err="1"/>
              <a:t>còn</a:t>
            </a:r>
            <a:r>
              <a:rPr lang="en-US" sz="2400" dirty="0"/>
              <a:t> </a:t>
            </a:r>
            <a:r>
              <a:rPr lang="en-US" sz="2400" dirty="0" err="1"/>
              <a:t>lại</a:t>
            </a:r>
            <a:endParaRPr lang="en-US" sz="2400" dirty="0"/>
          </a:p>
          <a:p>
            <a:pPr>
              <a:buFont typeface="Wingdings" panose="05000000000000000000" pitchFamily="2" charset="2"/>
              <a:buChar char="Ø"/>
            </a:pPr>
            <a:r>
              <a:rPr lang="en-US" sz="2400" dirty="0"/>
              <a:t> </a:t>
            </a:r>
            <a:r>
              <a:rPr lang="en-US" sz="2400" dirty="0" err="1"/>
              <a:t>Những</a:t>
            </a:r>
            <a:r>
              <a:rPr lang="en-US" sz="2400" dirty="0"/>
              <a:t> view </a:t>
            </a:r>
            <a:r>
              <a:rPr lang="en-US" sz="2400" dirty="0" err="1"/>
              <a:t>trên</a:t>
            </a:r>
            <a:r>
              <a:rPr lang="en-US" sz="2400" dirty="0"/>
              <a:t> </a:t>
            </a:r>
            <a:r>
              <a:rPr lang="en-US" sz="2400" dirty="0" err="1"/>
              <a:t>chứa</a:t>
            </a:r>
            <a:r>
              <a:rPr lang="en-US" sz="2400" dirty="0"/>
              <a:t> </a:t>
            </a:r>
            <a:r>
              <a:rPr lang="en-US" sz="2400" dirty="0" err="1"/>
              <a:t>nhiều</a:t>
            </a:r>
            <a:r>
              <a:rPr lang="en-US" sz="2400" dirty="0"/>
              <a:t> </a:t>
            </a:r>
            <a:r>
              <a:rPr lang="en-US" sz="2400" dirty="0" err="1"/>
              <a:t>thông</a:t>
            </a:r>
            <a:r>
              <a:rPr lang="en-US" sz="2400" dirty="0"/>
              <a:t> tin </a:t>
            </a:r>
            <a:r>
              <a:rPr lang="en-US" sz="2400" dirty="0" err="1"/>
              <a:t>hơn</a:t>
            </a:r>
            <a:r>
              <a:rPr lang="en-US" sz="2400" dirty="0"/>
              <a:t> </a:t>
            </a:r>
          </a:p>
          <a:p>
            <a:endParaRPr lang="en-US" sz="24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6848375" y="1845734"/>
            <a:ext cx="3792354" cy="2750704"/>
          </a:xfrm>
          <a:prstGeom prst="rect">
            <a:avLst/>
          </a:prstGeom>
        </p:spPr>
      </p:pic>
      <p:pic>
        <p:nvPicPr>
          <p:cNvPr id="7" name="Picture 6"/>
          <p:cNvPicPr>
            <a:picLocks noChangeAspect="1"/>
          </p:cNvPicPr>
          <p:nvPr/>
        </p:nvPicPr>
        <p:blipFill>
          <a:blip r:embed="rId4"/>
          <a:stretch>
            <a:fillRect/>
          </a:stretch>
        </p:blipFill>
        <p:spPr>
          <a:xfrm>
            <a:off x="6848375" y="4704811"/>
            <a:ext cx="3792354" cy="1546211"/>
          </a:xfrm>
          <a:prstGeom prst="rect">
            <a:avLst/>
          </a:prstGeom>
        </p:spPr>
      </p:pic>
      <p:sp>
        <p:nvSpPr>
          <p:cNvPr id="4" name="Footer Placeholder 3">
            <a:extLst>
              <a:ext uri="{FF2B5EF4-FFF2-40B4-BE49-F238E27FC236}">
                <a16:creationId xmlns:a16="http://schemas.microsoft.com/office/drawing/2014/main" id="{D4DA745A-D6A1-43DC-BD7F-CD974322C3F1}"/>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42702563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 result</a:t>
            </a:r>
            <a:br>
              <a:rPr lang="en-US" dirty="0"/>
            </a:br>
            <a:r>
              <a:rPr lang="en-US" dirty="0"/>
              <a:t>	</a:t>
            </a:r>
            <a:r>
              <a:rPr lang="en-US" sz="4000" dirty="0"/>
              <a:t>View Invariance Evaluation </a:t>
            </a:r>
          </a:p>
        </p:txBody>
      </p:sp>
      <p:sp>
        <p:nvSpPr>
          <p:cNvPr id="10" name="Content Placeholder 9"/>
          <p:cNvSpPr>
            <a:spLocks noGrp="1"/>
          </p:cNvSpPr>
          <p:nvPr>
            <p:ph sz="half" idx="1"/>
          </p:nvPr>
        </p:nvSpPr>
        <p:spPr>
          <a:xfrm>
            <a:off x="1097279" y="1845734"/>
            <a:ext cx="4918510" cy="4023360"/>
          </a:xfrm>
        </p:spPr>
        <p:txBody>
          <a:bodyPr>
            <a:normAutofit/>
          </a:bodyPr>
          <a:lstStyle/>
          <a:p>
            <a:r>
              <a:rPr lang="en-US" sz="2400" dirty="0"/>
              <a:t>Train </a:t>
            </a:r>
            <a:r>
              <a:rPr lang="en-US" sz="2400" dirty="0" err="1"/>
              <a:t>trên</a:t>
            </a:r>
            <a:r>
              <a:rPr lang="en-US" sz="2400" dirty="0"/>
              <a:t> </a:t>
            </a:r>
            <a:r>
              <a:rPr lang="en-US" sz="2400" dirty="0" err="1"/>
              <a:t>một</a:t>
            </a:r>
            <a:r>
              <a:rPr lang="en-US" sz="2400" dirty="0"/>
              <a:t> </a:t>
            </a:r>
            <a:r>
              <a:rPr lang="en-US" sz="2400" dirty="0" err="1"/>
              <a:t>bộ</a:t>
            </a:r>
            <a:r>
              <a:rPr lang="en-US" sz="2400" dirty="0"/>
              <a:t> dataset </a:t>
            </a:r>
            <a:r>
              <a:rPr lang="en-US" sz="2400" dirty="0" err="1"/>
              <a:t>này</a:t>
            </a:r>
            <a:r>
              <a:rPr lang="en-US" sz="2400" dirty="0"/>
              <a:t> </a:t>
            </a:r>
            <a:r>
              <a:rPr lang="en-US" sz="2400" dirty="0" err="1"/>
              <a:t>và</a:t>
            </a:r>
            <a:r>
              <a:rPr lang="en-US" sz="2400" dirty="0"/>
              <a:t> test </a:t>
            </a:r>
            <a:r>
              <a:rPr lang="en-US" sz="2400" dirty="0" err="1"/>
              <a:t>trên</a:t>
            </a:r>
            <a:r>
              <a:rPr lang="en-US" sz="2400" dirty="0"/>
              <a:t> </a:t>
            </a:r>
            <a:r>
              <a:rPr lang="en-US" sz="2400" dirty="0" err="1"/>
              <a:t>bộ</a:t>
            </a:r>
            <a:r>
              <a:rPr lang="en-US" sz="2400" dirty="0"/>
              <a:t> dataset </a:t>
            </a:r>
            <a:r>
              <a:rPr lang="en-US" sz="2400" dirty="0" err="1"/>
              <a:t>khác</a:t>
            </a:r>
            <a:endParaRPr lang="en-US" sz="2400" dirty="0"/>
          </a:p>
          <a:p>
            <a:r>
              <a:rPr lang="en-US" sz="2400" dirty="0" err="1"/>
              <a:t>Chứng</a:t>
            </a:r>
            <a:r>
              <a:rPr lang="en-US" sz="2400" dirty="0"/>
              <a:t> minh: </a:t>
            </a:r>
            <a:r>
              <a:rPr lang="en-US" sz="2400" dirty="0" err="1"/>
              <a:t>phương</a:t>
            </a:r>
            <a:r>
              <a:rPr lang="en-US" sz="2400" dirty="0"/>
              <a:t> </a:t>
            </a:r>
            <a:r>
              <a:rPr lang="en-US" sz="2400" dirty="0" err="1"/>
              <a:t>pháp</a:t>
            </a:r>
            <a:r>
              <a:rPr lang="en-US" sz="2400" dirty="0"/>
              <a:t> </a:t>
            </a:r>
            <a:r>
              <a:rPr lang="en-US" sz="2400" dirty="0" err="1"/>
              <a:t>hiệu</a:t>
            </a:r>
            <a:r>
              <a:rPr lang="en-US" sz="2400" dirty="0"/>
              <a:t> </a:t>
            </a:r>
            <a:r>
              <a:rPr lang="en-US" sz="2400" dirty="0" err="1"/>
              <a:t>quả</a:t>
            </a:r>
            <a:r>
              <a:rPr lang="en-US" sz="2400" dirty="0"/>
              <a:t> </a:t>
            </a:r>
            <a:r>
              <a:rPr lang="en-US" sz="2400" dirty="0" err="1"/>
              <a:t>khi</a:t>
            </a:r>
            <a:r>
              <a:rPr lang="en-US" sz="2400" dirty="0"/>
              <a:t> </a:t>
            </a:r>
            <a:r>
              <a:rPr lang="en-US" sz="2400" dirty="0" err="1"/>
              <a:t>thay</a:t>
            </a:r>
            <a:r>
              <a:rPr lang="en-US" sz="2400" dirty="0"/>
              <a:t> đổi </a:t>
            </a:r>
            <a:r>
              <a:rPr lang="en-US" sz="2400" dirty="0" err="1"/>
              <a:t>hướng</a:t>
            </a:r>
            <a:r>
              <a:rPr lang="en-US" sz="2400" dirty="0"/>
              <a:t> camera, </a:t>
            </a:r>
            <a:r>
              <a:rPr lang="en-US" sz="2400" dirty="0" err="1"/>
              <a:t>môi</a:t>
            </a:r>
            <a:r>
              <a:rPr lang="en-US" sz="2400" dirty="0"/>
              <a:t> </a:t>
            </a:r>
            <a:r>
              <a:rPr lang="en-US" sz="2400" dirty="0" err="1"/>
              <a:t>trường</a:t>
            </a:r>
            <a:endParaRPr lang="en-US" sz="2400" dirty="0"/>
          </a:p>
          <a:p>
            <a:endParaRPr lang="en-US" sz="2400" dirty="0"/>
          </a:p>
          <a:p>
            <a:pPr>
              <a:buFont typeface="Wingdings" panose="05000000000000000000" pitchFamily="2" charset="2"/>
              <a:buChar char="Ø"/>
            </a:pPr>
            <a:r>
              <a:rPr lang="en-US" sz="2400" dirty="0"/>
              <a:t> </a:t>
            </a:r>
            <a:r>
              <a:rPr lang="en-US" sz="2400" dirty="0" err="1"/>
              <a:t>Khi</a:t>
            </a:r>
            <a:r>
              <a:rPr lang="en-US" sz="2400" dirty="0"/>
              <a:t> train </a:t>
            </a:r>
            <a:r>
              <a:rPr lang="en-US" sz="2400" dirty="0" err="1"/>
              <a:t>với</a:t>
            </a:r>
            <a:r>
              <a:rPr lang="en-US" sz="2400" dirty="0"/>
              <a:t> </a:t>
            </a:r>
            <a:r>
              <a:rPr lang="en-US" sz="2400" dirty="0" err="1"/>
              <a:t>bộ</a:t>
            </a:r>
            <a:r>
              <a:rPr lang="en-US" sz="2400" dirty="0"/>
              <a:t> </a:t>
            </a:r>
            <a:r>
              <a:rPr lang="en-US" sz="2400" dirty="0" err="1"/>
              <a:t>MuHAVi</a:t>
            </a:r>
            <a:r>
              <a:rPr lang="en-US" sz="2400" dirty="0"/>
              <a:t> </a:t>
            </a:r>
            <a:r>
              <a:rPr lang="en-US" sz="2400" dirty="0" err="1"/>
              <a:t>thì</a:t>
            </a:r>
            <a:r>
              <a:rPr lang="en-US" sz="2400" dirty="0"/>
              <a:t> </a:t>
            </a:r>
            <a:r>
              <a:rPr lang="en-US" sz="2400" dirty="0" err="1"/>
              <a:t>kết</a:t>
            </a:r>
            <a:r>
              <a:rPr lang="en-US" sz="2400" dirty="0"/>
              <a:t> </a:t>
            </a:r>
            <a:r>
              <a:rPr lang="en-US" sz="2400" dirty="0" err="1"/>
              <a:t>quả</a:t>
            </a:r>
            <a:r>
              <a:rPr lang="en-US" sz="2400" dirty="0"/>
              <a:t> </a:t>
            </a:r>
            <a:r>
              <a:rPr lang="en-US" sz="2400" dirty="0" err="1"/>
              <a:t>tốt</a:t>
            </a:r>
            <a:r>
              <a:rPr lang="en-US" sz="2400" dirty="0"/>
              <a:t> </a:t>
            </a:r>
            <a:r>
              <a:rPr lang="en-US" sz="2400" dirty="0" err="1"/>
              <a:t>hơn</a:t>
            </a:r>
            <a:r>
              <a:rPr lang="en-US" sz="2400" dirty="0"/>
              <a:t> </a:t>
            </a:r>
            <a:r>
              <a:rPr lang="en-US" sz="2400" dirty="0" err="1"/>
              <a:t>vì</a:t>
            </a:r>
            <a:r>
              <a:rPr lang="en-US" sz="2400" dirty="0"/>
              <a:t> </a:t>
            </a:r>
            <a:r>
              <a:rPr lang="en-US" sz="2400" dirty="0" err="1"/>
              <a:t>nó</a:t>
            </a:r>
            <a:r>
              <a:rPr lang="en-US" sz="2400" dirty="0"/>
              <a:t> </a:t>
            </a:r>
            <a:r>
              <a:rPr lang="en-US" sz="2400" dirty="0" err="1"/>
              <a:t>chứa</a:t>
            </a:r>
            <a:r>
              <a:rPr lang="en-US" sz="2400" dirty="0"/>
              <a:t> </a:t>
            </a:r>
            <a:r>
              <a:rPr lang="en-US" sz="2400" dirty="0" err="1"/>
              <a:t>nhiều</a:t>
            </a:r>
            <a:r>
              <a:rPr lang="en-US" sz="2400" dirty="0"/>
              <a:t> view (có view của 2 </a:t>
            </a:r>
            <a:r>
              <a:rPr lang="en-US" sz="2400" dirty="0" err="1"/>
              <a:t>bộ</a:t>
            </a:r>
            <a:r>
              <a:rPr lang="en-US" sz="2400" dirty="0"/>
              <a:t> </a:t>
            </a:r>
            <a:r>
              <a:rPr lang="en-US" sz="2400" dirty="0" err="1"/>
              <a:t>còn</a:t>
            </a:r>
            <a:r>
              <a:rPr lang="en-US" sz="2400" dirty="0"/>
              <a:t> </a:t>
            </a:r>
            <a:r>
              <a:rPr lang="en-US" sz="2400" dirty="0" err="1"/>
              <a:t>lại</a:t>
            </a:r>
            <a:r>
              <a:rPr lang="en-US" sz="2400" dirty="0"/>
              <a:t>)</a:t>
            </a:r>
          </a:p>
          <a:p>
            <a:endParaRPr lang="en-US" sz="24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6866021" y="1845734"/>
            <a:ext cx="4161322" cy="4451165"/>
          </a:xfrm>
          <a:prstGeom prst="rect">
            <a:avLst/>
          </a:prstGeom>
        </p:spPr>
      </p:pic>
      <p:sp>
        <p:nvSpPr>
          <p:cNvPr id="4" name="Footer Placeholder 3">
            <a:extLst>
              <a:ext uri="{FF2B5EF4-FFF2-40B4-BE49-F238E27FC236}">
                <a16:creationId xmlns:a16="http://schemas.microsoft.com/office/drawing/2014/main" id="{74E9578F-C80B-481E-943F-E6FDC4CFF6D6}"/>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4055825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 result</a:t>
            </a:r>
            <a:br>
              <a:rPr lang="en-US" dirty="0"/>
            </a:br>
            <a:r>
              <a:rPr lang="en-US" dirty="0"/>
              <a:t>	</a:t>
            </a:r>
            <a:r>
              <a:rPr lang="en-US" sz="4000" dirty="0"/>
              <a:t>Auto Labeling</a:t>
            </a:r>
          </a:p>
        </p:txBody>
      </p:sp>
      <p:sp>
        <p:nvSpPr>
          <p:cNvPr id="10" name="Content Placeholder 9"/>
          <p:cNvSpPr>
            <a:spLocks noGrp="1"/>
          </p:cNvSpPr>
          <p:nvPr>
            <p:ph sz="half" idx="1"/>
          </p:nvPr>
        </p:nvSpPr>
        <p:spPr>
          <a:xfrm>
            <a:off x="1097279" y="1845734"/>
            <a:ext cx="4918510" cy="4490898"/>
          </a:xfrm>
        </p:spPr>
        <p:txBody>
          <a:bodyPr>
            <a:normAutofit/>
          </a:bodyPr>
          <a:lstStyle/>
          <a:p>
            <a:r>
              <a:rPr lang="en-US" sz="2400" dirty="0" err="1"/>
              <a:t>Sử</a:t>
            </a:r>
            <a:r>
              <a:rPr lang="en-US" sz="2400" dirty="0"/>
              <a:t> </a:t>
            </a:r>
            <a:r>
              <a:rPr lang="en-US" sz="2400" dirty="0" err="1"/>
              <a:t>dụng</a:t>
            </a:r>
            <a:r>
              <a:rPr lang="en-US" sz="2400" dirty="0"/>
              <a:t>: (1/4)T-frame</a:t>
            </a:r>
          </a:p>
          <a:p>
            <a:r>
              <a:rPr lang="en-US" sz="2400" dirty="0" err="1"/>
              <a:t>Độ</a:t>
            </a:r>
            <a:r>
              <a:rPr lang="en-US" sz="2400" dirty="0"/>
              <a:t> </a:t>
            </a:r>
            <a:r>
              <a:rPr lang="en-US" sz="2400" dirty="0" err="1"/>
              <a:t>tương</a:t>
            </a:r>
            <a:r>
              <a:rPr lang="en-US" sz="2400" dirty="0"/>
              <a:t> </a:t>
            </a:r>
            <a:r>
              <a:rPr lang="en-US" sz="2400" dirty="0" err="1"/>
              <a:t>đồng</a:t>
            </a:r>
            <a:r>
              <a:rPr lang="en-US" sz="2400" dirty="0"/>
              <a:t>: </a:t>
            </a:r>
          </a:p>
          <a:p>
            <a:r>
              <a:rPr lang="en-US" sz="2400" dirty="0"/>
              <a:t>F: </a:t>
            </a:r>
            <a:r>
              <a:rPr lang="en-US" sz="2400" dirty="0" err="1"/>
              <a:t>số</a:t>
            </a:r>
            <a:r>
              <a:rPr lang="en-US" sz="2400" dirty="0"/>
              <a:t> </a:t>
            </a:r>
            <a:r>
              <a:rPr lang="en-US" sz="2400" dirty="0" err="1"/>
              <a:t>lượng</a:t>
            </a:r>
            <a:r>
              <a:rPr lang="en-US" sz="2400" dirty="0"/>
              <a:t> feature (38)</a:t>
            </a:r>
          </a:p>
          <a:p>
            <a:r>
              <a:rPr lang="en-US" sz="2400" dirty="0" err="1"/>
              <a:t>Nb</a:t>
            </a:r>
            <a:r>
              <a:rPr lang="en-US" sz="2400" dirty="0"/>
              <a:t>: </a:t>
            </a:r>
            <a:r>
              <a:rPr lang="en-US" sz="2400" dirty="0" err="1"/>
              <a:t>số</a:t>
            </a:r>
            <a:r>
              <a:rPr lang="en-US" sz="2400" dirty="0"/>
              <a:t> </a:t>
            </a:r>
            <a:r>
              <a:rPr lang="en-US" sz="2400" dirty="0" err="1"/>
              <a:t>lượng</a:t>
            </a:r>
            <a:r>
              <a:rPr lang="en-US" sz="2400"/>
              <a:t> bin (40</a:t>
            </a:r>
            <a:r>
              <a:rPr lang="en-US" sz="2400" dirty="0"/>
              <a:t>)</a:t>
            </a:r>
          </a:p>
          <a:p>
            <a:r>
              <a:rPr lang="en-US" sz="2400" dirty="0"/>
              <a:t>D: </a:t>
            </a:r>
            <a:r>
              <a:rPr lang="en-US" sz="2400" dirty="0" err="1"/>
              <a:t>khoảng</a:t>
            </a:r>
            <a:r>
              <a:rPr lang="en-US" sz="2400" dirty="0"/>
              <a:t> </a:t>
            </a:r>
            <a:r>
              <a:rPr lang="en-US" sz="2400" dirty="0" err="1"/>
              <a:t>cách</a:t>
            </a:r>
            <a:r>
              <a:rPr lang="en-US" sz="2400" dirty="0"/>
              <a:t> </a:t>
            </a:r>
            <a:r>
              <a:rPr lang="en-US" sz="2400" dirty="0" err="1"/>
              <a:t>tuyệt</a:t>
            </a:r>
            <a:r>
              <a:rPr lang="en-US" sz="2400" dirty="0"/>
              <a:t> </a:t>
            </a:r>
            <a:r>
              <a:rPr lang="en-US" sz="2400" dirty="0" err="1"/>
              <a:t>đối</a:t>
            </a:r>
            <a:r>
              <a:rPr lang="en-US" sz="2400" dirty="0"/>
              <a:t> </a:t>
            </a:r>
            <a:r>
              <a:rPr lang="en-US" sz="2400" dirty="0" err="1"/>
              <a:t>giữa</a:t>
            </a:r>
            <a:r>
              <a:rPr lang="en-US" sz="2400" dirty="0"/>
              <a:t> testing/training feature vector</a:t>
            </a:r>
          </a:p>
          <a:p>
            <a:pPr>
              <a:buFont typeface="Arial" panose="020B0604020202020204" pitchFamily="34" charset="0"/>
              <a:buChar char="•"/>
            </a:pPr>
            <a:r>
              <a:rPr lang="en-US" sz="2400" dirty="0"/>
              <a:t> Nếu S &lt; 70%, skip I (15) frame </a:t>
            </a:r>
            <a:r>
              <a:rPr lang="en-US" sz="2400" dirty="0" err="1"/>
              <a:t>và</a:t>
            </a:r>
            <a:r>
              <a:rPr lang="en-US" sz="2400" dirty="0"/>
              <a:t> </a:t>
            </a:r>
            <a:r>
              <a:rPr lang="en-US" sz="2400" dirty="0" err="1"/>
              <a:t>tìm</a:t>
            </a:r>
            <a:r>
              <a:rPr lang="en-US" sz="2400" dirty="0"/>
              <a:t> </a:t>
            </a:r>
            <a:r>
              <a:rPr lang="en-US" sz="2400" dirty="0" err="1"/>
              <a:t>tiếp</a:t>
            </a:r>
            <a:endParaRPr lang="en-US" sz="2400" dirty="0"/>
          </a:p>
          <a:p>
            <a:pPr>
              <a:buFont typeface="Arial" panose="020B0604020202020204" pitchFamily="34" charset="0"/>
              <a:buChar char="•"/>
            </a:pPr>
            <a:r>
              <a:rPr lang="en-US" sz="2400" dirty="0"/>
              <a:t> Nếu S &gt; 70%, </a:t>
            </a:r>
            <a:r>
              <a:rPr lang="en-US" sz="2400" dirty="0" err="1"/>
              <a:t>sử</a:t>
            </a:r>
            <a:r>
              <a:rPr lang="en-US" sz="2400" dirty="0"/>
              <a:t> </a:t>
            </a:r>
            <a:r>
              <a:rPr lang="en-US" sz="2400" dirty="0" err="1"/>
              <a:t>dụng</a:t>
            </a:r>
            <a:r>
              <a:rPr lang="en-US" sz="2400" dirty="0"/>
              <a:t> (1/2)T-frame </a:t>
            </a:r>
            <a:r>
              <a:rPr lang="en-US" sz="2400" dirty="0" err="1"/>
              <a:t>và</a:t>
            </a:r>
            <a:r>
              <a:rPr lang="en-US" sz="2400" dirty="0"/>
              <a:t> </a:t>
            </a:r>
            <a:r>
              <a:rPr lang="en-US" sz="2400" dirty="0" err="1"/>
              <a:t>tiếp</a:t>
            </a:r>
            <a:r>
              <a:rPr lang="en-US" sz="2400" dirty="0"/>
              <a:t> </a:t>
            </a:r>
            <a:r>
              <a:rPr lang="en-US" sz="2400" dirty="0" err="1"/>
              <a:t>tục</a:t>
            </a:r>
            <a:r>
              <a:rPr lang="en-US" sz="2400" dirty="0"/>
              <a:t> </a:t>
            </a:r>
            <a:r>
              <a:rPr lang="en-US" sz="2400" dirty="0" err="1"/>
              <a:t>quá</a:t>
            </a:r>
            <a:r>
              <a:rPr lang="en-US" sz="2400" dirty="0"/>
              <a:t> </a:t>
            </a:r>
            <a:r>
              <a:rPr lang="en-US" sz="2400" dirty="0" err="1"/>
              <a:t>trình</a:t>
            </a:r>
            <a:r>
              <a:rPr lang="en-US" sz="2400" dirty="0"/>
              <a:t>.  </a:t>
            </a:r>
          </a:p>
          <a:p>
            <a:endParaRPr lang="en-US" sz="2400" dirty="0"/>
          </a:p>
          <a:p>
            <a:endParaRPr lang="en-US" sz="24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6313455" y="2120581"/>
            <a:ext cx="5750207" cy="3748513"/>
          </a:xfrm>
          <a:prstGeom prst="rect">
            <a:avLst/>
          </a:prstGeom>
        </p:spPr>
      </p:pic>
      <p:pic>
        <p:nvPicPr>
          <p:cNvPr id="6" name="Picture 5"/>
          <p:cNvPicPr>
            <a:picLocks noChangeAspect="1"/>
          </p:cNvPicPr>
          <p:nvPr/>
        </p:nvPicPr>
        <p:blipFill>
          <a:blip r:embed="rId4"/>
          <a:stretch>
            <a:fillRect/>
          </a:stretch>
        </p:blipFill>
        <p:spPr>
          <a:xfrm>
            <a:off x="3901767" y="2213887"/>
            <a:ext cx="1905000" cy="733425"/>
          </a:xfrm>
          <a:prstGeom prst="rect">
            <a:avLst/>
          </a:prstGeom>
        </p:spPr>
      </p:pic>
      <p:sp>
        <p:nvSpPr>
          <p:cNvPr id="3" name="Footer Placeholder 2">
            <a:extLst>
              <a:ext uri="{FF2B5EF4-FFF2-40B4-BE49-F238E27FC236}">
                <a16:creationId xmlns:a16="http://schemas.microsoft.com/office/drawing/2014/main" id="{400649DD-5722-439B-B49D-B304668394FD}"/>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6602366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 result</a:t>
            </a:r>
            <a:br>
              <a:rPr lang="en-US" dirty="0"/>
            </a:br>
            <a:r>
              <a:rPr lang="en-US" dirty="0"/>
              <a:t>	</a:t>
            </a:r>
            <a:r>
              <a:rPr lang="en-US" sz="4000" dirty="0"/>
              <a:t>Auto Labeling</a:t>
            </a:r>
          </a:p>
        </p:txBody>
      </p:sp>
      <p:sp>
        <p:nvSpPr>
          <p:cNvPr id="10" name="Content Placeholder 9"/>
          <p:cNvSpPr>
            <a:spLocks noGrp="1"/>
          </p:cNvSpPr>
          <p:nvPr>
            <p:ph sz="half" idx="1"/>
          </p:nvPr>
        </p:nvSpPr>
        <p:spPr>
          <a:xfrm>
            <a:off x="1097279" y="1845734"/>
            <a:ext cx="4918510" cy="4023360"/>
          </a:xfrm>
        </p:spPr>
        <p:txBody>
          <a:bodyPr>
            <a:normAutofit/>
          </a:bodyPr>
          <a:lstStyle/>
          <a:p>
            <a:pPr marL="0" indent="0">
              <a:buNone/>
            </a:pPr>
            <a:r>
              <a:rPr lang="en-US" sz="2400" dirty="0"/>
              <a:t> </a:t>
            </a:r>
            <a:r>
              <a:rPr lang="en-US" sz="2400" dirty="0" err="1"/>
              <a:t>Để</a:t>
            </a:r>
            <a:r>
              <a:rPr lang="en-US" sz="2400" dirty="0"/>
              <a:t> </a:t>
            </a:r>
            <a:r>
              <a:rPr lang="en-US" sz="2400" dirty="0" err="1"/>
              <a:t>tìm</a:t>
            </a:r>
            <a:r>
              <a:rPr lang="en-US" sz="2400" dirty="0"/>
              <a:t> frame </a:t>
            </a:r>
            <a:r>
              <a:rPr lang="en-US" sz="2400" dirty="0" err="1"/>
              <a:t>kết</a:t>
            </a:r>
            <a:r>
              <a:rPr lang="en-US" sz="2400" dirty="0"/>
              <a:t> </a:t>
            </a:r>
            <a:r>
              <a:rPr lang="en-US" sz="2400" dirty="0" err="1"/>
              <a:t>thúc</a:t>
            </a:r>
            <a:r>
              <a:rPr lang="en-US" sz="2400" dirty="0"/>
              <a:t> action, </a:t>
            </a:r>
            <a:r>
              <a:rPr lang="en-US" sz="2400" dirty="0" err="1"/>
              <a:t>sử</a:t>
            </a:r>
            <a:r>
              <a:rPr lang="en-US" sz="2400" dirty="0"/>
              <a:t> </a:t>
            </a:r>
            <a:r>
              <a:rPr lang="en-US" sz="2400" dirty="0" err="1"/>
              <a:t>dụng</a:t>
            </a:r>
            <a:r>
              <a:rPr lang="en-US" sz="2400" dirty="0"/>
              <a:t> different rate: </a:t>
            </a:r>
          </a:p>
          <a:p>
            <a:pPr marL="0" indent="0">
              <a:buNone/>
            </a:pPr>
            <a:endParaRPr lang="en-US" sz="2400" dirty="0"/>
          </a:p>
          <a:p>
            <a:pPr marL="0" indent="0">
              <a:buNone/>
            </a:pPr>
            <a:r>
              <a:rPr lang="en-US" sz="2400" dirty="0"/>
              <a:t> Dc </a:t>
            </a:r>
            <a:r>
              <a:rPr lang="en-US" sz="2400" dirty="0" err="1"/>
              <a:t>là</a:t>
            </a:r>
            <a:r>
              <a:rPr lang="en-US" sz="2400" dirty="0"/>
              <a:t> </a:t>
            </a:r>
            <a:r>
              <a:rPr lang="en-US" sz="2400" dirty="0" err="1"/>
              <a:t>khoảnh</a:t>
            </a:r>
            <a:r>
              <a:rPr lang="en-US" sz="2400" dirty="0"/>
              <a:t> </a:t>
            </a:r>
            <a:r>
              <a:rPr lang="en-US" sz="2400" dirty="0" err="1"/>
              <a:t>cách</a:t>
            </a:r>
            <a:r>
              <a:rPr lang="en-US" sz="2400" dirty="0"/>
              <a:t> </a:t>
            </a:r>
            <a:r>
              <a:rPr lang="en-US" sz="2400" dirty="0" err="1"/>
              <a:t>tuyệt</a:t>
            </a:r>
            <a:r>
              <a:rPr lang="en-US" sz="2400" dirty="0"/>
              <a:t> </a:t>
            </a:r>
            <a:r>
              <a:rPr lang="en-US" sz="2400" dirty="0" err="1"/>
              <a:t>đối</a:t>
            </a:r>
            <a:r>
              <a:rPr lang="en-US" sz="2400" dirty="0"/>
              <a:t> của feature vector </a:t>
            </a:r>
            <a:r>
              <a:rPr lang="en-US" sz="2400" dirty="0" err="1"/>
              <a:t>giữa</a:t>
            </a:r>
            <a:r>
              <a:rPr lang="en-US" sz="2400" dirty="0"/>
              <a:t> current scanning window </a:t>
            </a:r>
            <a:r>
              <a:rPr lang="en-US" sz="2400" dirty="0" err="1"/>
              <a:t>và</a:t>
            </a:r>
            <a:r>
              <a:rPr lang="en-US" sz="2400" dirty="0"/>
              <a:t> training database </a:t>
            </a:r>
          </a:p>
          <a:p>
            <a:pPr marL="0" indent="0">
              <a:buNone/>
            </a:pPr>
            <a:r>
              <a:rPr lang="en-US" sz="2400" dirty="0"/>
              <a:t>D</a:t>
            </a:r>
            <a:r>
              <a:rPr lang="en-US" sz="1800" dirty="0"/>
              <a:t>l</a:t>
            </a:r>
            <a:r>
              <a:rPr lang="en-US" sz="2400" dirty="0"/>
              <a:t> </a:t>
            </a:r>
            <a:r>
              <a:rPr lang="en-US" sz="2400" dirty="0" err="1"/>
              <a:t>khoảng</a:t>
            </a:r>
            <a:r>
              <a:rPr lang="en-US" sz="2400" dirty="0"/>
              <a:t> </a:t>
            </a:r>
            <a:r>
              <a:rPr lang="en-US" sz="2400" dirty="0" err="1"/>
              <a:t>cách</a:t>
            </a:r>
            <a:r>
              <a:rPr lang="en-US" sz="2400" dirty="0"/>
              <a:t> </a:t>
            </a:r>
            <a:r>
              <a:rPr lang="en-US" sz="2400" dirty="0" err="1"/>
              <a:t>tuyệt</a:t>
            </a:r>
            <a:r>
              <a:rPr lang="en-US" sz="2400" dirty="0"/>
              <a:t> </a:t>
            </a:r>
            <a:r>
              <a:rPr lang="en-US" sz="2400" dirty="0" err="1"/>
              <a:t>đối</a:t>
            </a:r>
            <a:r>
              <a:rPr lang="en-US" sz="2400" dirty="0"/>
              <a:t> của feature vector </a:t>
            </a:r>
            <a:r>
              <a:rPr lang="en-US" sz="2400" dirty="0" err="1"/>
              <a:t>giữa</a:t>
            </a:r>
            <a:r>
              <a:rPr lang="en-US" sz="2400" dirty="0"/>
              <a:t> last scanning window </a:t>
            </a:r>
            <a:r>
              <a:rPr lang="en-US" sz="2400" dirty="0" err="1"/>
              <a:t>và</a:t>
            </a:r>
            <a:r>
              <a:rPr lang="en-US" sz="2400" dirty="0"/>
              <a:t> training database</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6313455" y="2120581"/>
            <a:ext cx="5750207" cy="3748513"/>
          </a:xfrm>
          <a:prstGeom prst="rect">
            <a:avLst/>
          </a:prstGeom>
        </p:spPr>
      </p:pic>
      <p:pic>
        <p:nvPicPr>
          <p:cNvPr id="3" name="Picture 2"/>
          <p:cNvPicPr>
            <a:picLocks noChangeAspect="1"/>
          </p:cNvPicPr>
          <p:nvPr/>
        </p:nvPicPr>
        <p:blipFill>
          <a:blip r:embed="rId4"/>
          <a:stretch>
            <a:fillRect/>
          </a:stretch>
        </p:blipFill>
        <p:spPr>
          <a:xfrm>
            <a:off x="2985836" y="2281841"/>
            <a:ext cx="1600200" cy="666750"/>
          </a:xfrm>
          <a:prstGeom prst="rect">
            <a:avLst/>
          </a:prstGeom>
        </p:spPr>
      </p:pic>
      <p:sp>
        <p:nvSpPr>
          <p:cNvPr id="6" name="Footer Placeholder 5">
            <a:extLst>
              <a:ext uri="{FF2B5EF4-FFF2-40B4-BE49-F238E27FC236}">
                <a16:creationId xmlns:a16="http://schemas.microsoft.com/office/drawing/2014/main" id="{E29F95F4-681E-4B54-90D1-75902A585327}"/>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3791755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 result</a:t>
            </a:r>
            <a:br>
              <a:rPr lang="en-US" dirty="0"/>
            </a:br>
            <a:r>
              <a:rPr lang="en-US" dirty="0"/>
              <a:t>	</a:t>
            </a:r>
            <a:r>
              <a:rPr lang="en-US" sz="4000" dirty="0"/>
              <a:t>Auto Labeling</a:t>
            </a:r>
          </a:p>
        </p:txBody>
      </p:sp>
      <p:sp>
        <p:nvSpPr>
          <p:cNvPr id="10" name="Content Placeholder 9"/>
          <p:cNvSpPr>
            <a:spLocks noGrp="1"/>
          </p:cNvSpPr>
          <p:nvPr>
            <p:ph sz="half" idx="1"/>
          </p:nvPr>
        </p:nvSpPr>
        <p:spPr>
          <a:xfrm>
            <a:off x="1097279" y="1845734"/>
            <a:ext cx="4918510" cy="4023360"/>
          </a:xfrm>
        </p:spPr>
        <p:txBody>
          <a:bodyPr>
            <a:normAutofit/>
          </a:bodyPr>
          <a:lstStyle/>
          <a:p>
            <a:pPr marL="0" indent="0">
              <a:buNone/>
            </a:pPr>
            <a:r>
              <a:rPr lang="en-US" sz="2400" dirty="0"/>
              <a:t> </a:t>
            </a:r>
            <a:r>
              <a:rPr lang="en-US" sz="2400" dirty="0" err="1"/>
              <a:t>Để</a:t>
            </a:r>
            <a:r>
              <a:rPr lang="en-US" sz="2400" dirty="0"/>
              <a:t> </a:t>
            </a:r>
            <a:r>
              <a:rPr lang="en-US" sz="2400" dirty="0" err="1"/>
              <a:t>tìm</a:t>
            </a:r>
            <a:r>
              <a:rPr lang="en-US" sz="2400" dirty="0"/>
              <a:t> frame </a:t>
            </a:r>
            <a:r>
              <a:rPr lang="en-US" sz="2400" dirty="0" err="1"/>
              <a:t>kết</a:t>
            </a:r>
            <a:r>
              <a:rPr lang="en-US" sz="2400" dirty="0"/>
              <a:t> </a:t>
            </a:r>
            <a:r>
              <a:rPr lang="en-US" sz="2400" dirty="0" err="1"/>
              <a:t>thúc</a:t>
            </a:r>
            <a:r>
              <a:rPr lang="en-US" sz="2400" dirty="0"/>
              <a:t> action, </a:t>
            </a:r>
            <a:r>
              <a:rPr lang="en-US" sz="2400" dirty="0" err="1"/>
              <a:t>sử</a:t>
            </a:r>
            <a:r>
              <a:rPr lang="en-US" sz="2400" dirty="0"/>
              <a:t> </a:t>
            </a:r>
            <a:r>
              <a:rPr lang="en-US" sz="2400" dirty="0" err="1"/>
              <a:t>dụng</a:t>
            </a:r>
            <a:r>
              <a:rPr lang="en-US" sz="2400" dirty="0"/>
              <a:t> different rate: </a:t>
            </a:r>
          </a:p>
          <a:p>
            <a:pPr marL="0" indent="0">
              <a:buNone/>
            </a:pPr>
            <a:endParaRPr lang="en-US" sz="2400" dirty="0"/>
          </a:p>
          <a:p>
            <a:pPr>
              <a:buFont typeface="Arial" panose="020B0604020202020204" pitchFamily="34" charset="0"/>
              <a:buChar char="•"/>
            </a:pPr>
            <a:r>
              <a:rPr lang="en-US" sz="2400" dirty="0"/>
              <a:t> Nếu R &gt; 10% </a:t>
            </a:r>
            <a:r>
              <a:rPr lang="en-US" sz="2400" dirty="0" err="1"/>
              <a:t>thì</a:t>
            </a:r>
            <a:r>
              <a:rPr lang="en-US" sz="2400" dirty="0"/>
              <a:t> set frame </a:t>
            </a:r>
            <a:r>
              <a:rPr lang="en-US" sz="2400" dirty="0" err="1"/>
              <a:t>hiện</a:t>
            </a:r>
            <a:r>
              <a:rPr lang="en-US" sz="2400" dirty="0"/>
              <a:t> </a:t>
            </a:r>
            <a:r>
              <a:rPr lang="en-US" sz="2400" dirty="0" err="1"/>
              <a:t>tại</a:t>
            </a:r>
            <a:r>
              <a:rPr lang="en-US" sz="2400" dirty="0"/>
              <a:t> </a:t>
            </a:r>
            <a:r>
              <a:rPr lang="en-US" sz="2400" dirty="0" err="1"/>
              <a:t>là</a:t>
            </a:r>
            <a:r>
              <a:rPr lang="en-US" sz="2400" dirty="0"/>
              <a:t> </a:t>
            </a:r>
            <a:r>
              <a:rPr lang="en-US" sz="2400" dirty="0" err="1"/>
              <a:t>kết</a:t>
            </a:r>
            <a:r>
              <a:rPr lang="en-US" sz="2400" dirty="0"/>
              <a:t> </a:t>
            </a:r>
            <a:r>
              <a:rPr lang="en-US" sz="2400" dirty="0" err="1"/>
              <a:t>thúc</a:t>
            </a:r>
            <a:r>
              <a:rPr lang="en-US" sz="2400" dirty="0"/>
              <a:t> action.</a:t>
            </a:r>
          </a:p>
          <a:p>
            <a:pPr>
              <a:buFont typeface="Arial" panose="020B0604020202020204" pitchFamily="34" charset="0"/>
              <a:buChar char="•"/>
            </a:pPr>
            <a:r>
              <a:rPr lang="en-US" sz="2400" dirty="0"/>
              <a:t> </a:t>
            </a:r>
            <a:r>
              <a:rPr lang="en-US" sz="2400" dirty="0" err="1"/>
              <a:t>Gán</a:t>
            </a:r>
            <a:r>
              <a:rPr lang="en-US" sz="2400" dirty="0"/>
              <a:t> </a:t>
            </a:r>
            <a:r>
              <a:rPr lang="en-US" sz="2400" dirty="0" err="1"/>
              <a:t>nhãn</a:t>
            </a:r>
            <a:r>
              <a:rPr lang="en-US" sz="2400" dirty="0"/>
              <a:t> </a:t>
            </a:r>
            <a:r>
              <a:rPr lang="en-US" sz="2400" dirty="0" err="1"/>
              <a:t>cho</a:t>
            </a:r>
            <a:r>
              <a:rPr lang="en-US" sz="2400" dirty="0"/>
              <a:t> </a:t>
            </a:r>
            <a:r>
              <a:rPr lang="en-US" sz="2400" dirty="0" err="1"/>
              <a:t>hành</a:t>
            </a:r>
            <a:r>
              <a:rPr lang="en-US" sz="2400" dirty="0"/>
              <a:t> </a:t>
            </a:r>
            <a:r>
              <a:rPr lang="en-US" sz="2400" dirty="0" err="1"/>
              <a:t>động</a:t>
            </a:r>
            <a:endParaRPr lang="en-US" sz="2400" dirty="0"/>
          </a:p>
          <a:p>
            <a:pPr>
              <a:buFont typeface="Arial" panose="020B0604020202020204" pitchFamily="34" charset="0"/>
              <a:buChar char="•"/>
            </a:pPr>
            <a:r>
              <a:rPr lang="en-US" sz="2400" dirty="0"/>
              <a:t> Reset </a:t>
            </a:r>
            <a:r>
              <a:rPr lang="en-US" sz="2400" dirty="0" err="1"/>
              <a:t>quá</a:t>
            </a:r>
            <a:r>
              <a:rPr lang="en-US" sz="2400" dirty="0"/>
              <a:t> </a:t>
            </a:r>
            <a:r>
              <a:rPr lang="en-US" sz="2400" dirty="0" err="1"/>
              <a:t>trình</a:t>
            </a:r>
            <a:r>
              <a:rPr lang="en-US" sz="2400" dirty="0"/>
              <a:t> </a:t>
            </a:r>
            <a:r>
              <a:rPr lang="en-US" sz="2400" dirty="0" err="1"/>
              <a:t>từ</a:t>
            </a:r>
            <a:r>
              <a:rPr lang="en-US" sz="2400" dirty="0"/>
              <a:t> </a:t>
            </a:r>
            <a:r>
              <a:rPr lang="en-US" sz="2400" dirty="0" err="1"/>
              <a:t>đầu</a:t>
            </a:r>
            <a:r>
              <a:rPr lang="en-US" sz="2400" dirty="0"/>
              <a:t> </a:t>
            </a:r>
            <a:r>
              <a:rPr lang="en-US" sz="2400" dirty="0" err="1"/>
              <a:t>sử</a:t>
            </a:r>
            <a:r>
              <a:rPr lang="en-US" sz="2400" dirty="0"/>
              <a:t> </a:t>
            </a:r>
            <a:r>
              <a:rPr lang="en-US" sz="2400" dirty="0" err="1"/>
              <a:t>dụng</a:t>
            </a:r>
            <a:r>
              <a:rPr lang="en-US" sz="2400" dirty="0"/>
              <a:t> (1/4) T frames (T = 100)</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6313455" y="2120581"/>
            <a:ext cx="5750207" cy="3748513"/>
          </a:xfrm>
          <a:prstGeom prst="rect">
            <a:avLst/>
          </a:prstGeom>
        </p:spPr>
      </p:pic>
      <p:pic>
        <p:nvPicPr>
          <p:cNvPr id="3" name="Picture 2"/>
          <p:cNvPicPr>
            <a:picLocks noChangeAspect="1"/>
          </p:cNvPicPr>
          <p:nvPr/>
        </p:nvPicPr>
        <p:blipFill>
          <a:blip r:embed="rId4"/>
          <a:stretch>
            <a:fillRect/>
          </a:stretch>
        </p:blipFill>
        <p:spPr>
          <a:xfrm>
            <a:off x="2985836" y="2281841"/>
            <a:ext cx="1600200" cy="666750"/>
          </a:xfrm>
          <a:prstGeom prst="rect">
            <a:avLst/>
          </a:prstGeom>
        </p:spPr>
      </p:pic>
      <p:sp>
        <p:nvSpPr>
          <p:cNvPr id="6" name="Footer Placeholder 5">
            <a:extLst>
              <a:ext uri="{FF2B5EF4-FFF2-40B4-BE49-F238E27FC236}">
                <a16:creationId xmlns:a16="http://schemas.microsoft.com/office/drawing/2014/main" id="{2F7DDA19-EB98-4D01-9540-D4E5F68E9897}"/>
              </a:ext>
            </a:extLst>
          </p:cNvPr>
          <p:cNvSpPr>
            <a:spLocks noGrp="1"/>
          </p:cNvSpPr>
          <p:nvPr>
            <p:ph type="ftr" sz="quarter" idx="11"/>
          </p:nvPr>
        </p:nvSpPr>
        <p:spPr/>
        <p:txBody>
          <a:bodyPr/>
          <a:lstStyle/>
          <a:p>
            <a:r>
              <a:rPr lang="en-US"/>
              <a:t>Feature-based Automated Multi-view Human Action: Box feature + Cloud feature</a:t>
            </a:r>
          </a:p>
        </p:txBody>
      </p:sp>
    </p:spTree>
    <p:extLst>
      <p:ext uri="{BB962C8B-B14F-4D97-AF65-F5344CB8AC3E}">
        <p14:creationId xmlns:p14="http://schemas.microsoft.com/office/powerpoint/2010/main" val="935403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Multi-view fusion for activity recognition using deep neural networks</a:t>
            </a:r>
            <a:endParaRPr lang="en-US" sz="4000" dirty="0"/>
          </a:p>
        </p:txBody>
      </p:sp>
      <p:sp>
        <p:nvSpPr>
          <p:cNvPr id="3" name="Content Placeholder 2"/>
          <p:cNvSpPr>
            <a:spLocks noGrp="1"/>
          </p:cNvSpPr>
          <p:nvPr>
            <p:ph idx="1"/>
          </p:nvPr>
        </p:nvSpPr>
        <p:spPr>
          <a:xfrm>
            <a:off x="1315454" y="2021305"/>
            <a:ext cx="9840226" cy="4299283"/>
          </a:xfrm>
        </p:spPr>
        <p:txBody>
          <a:bodyPr>
            <a:noAutofit/>
          </a:bodyPr>
          <a:lstStyle/>
          <a:p>
            <a:pPr marL="384048" lvl="2" indent="0">
              <a:lnSpc>
                <a:spcPct val="150000"/>
              </a:lnSpc>
              <a:buNone/>
            </a:pPr>
            <a:r>
              <a:rPr lang="en-US" sz="2400" dirty="0"/>
              <a:t>Thách </a:t>
            </a:r>
            <a:r>
              <a:rPr lang="en-US" sz="2400" dirty="0" err="1"/>
              <a:t>thức</a:t>
            </a:r>
            <a:r>
              <a:rPr lang="en-US" sz="2400" dirty="0"/>
              <a:t> của các </a:t>
            </a:r>
            <a:r>
              <a:rPr lang="en-US" sz="2400" dirty="0" err="1"/>
              <a:t>phương</a:t>
            </a:r>
            <a:r>
              <a:rPr lang="en-US" sz="2400" dirty="0"/>
              <a:t> </a:t>
            </a:r>
            <a:r>
              <a:rPr lang="en-US" sz="2400" dirty="0" err="1"/>
              <a:t>pháp</a:t>
            </a:r>
            <a:r>
              <a:rPr lang="en-US" sz="2400" dirty="0"/>
              <a:t> </a:t>
            </a:r>
            <a:r>
              <a:rPr lang="en-US" sz="2400" dirty="0" err="1"/>
              <a:t>truyền</a:t>
            </a:r>
            <a:r>
              <a:rPr lang="en-US" sz="2400" dirty="0"/>
              <a:t> </a:t>
            </a:r>
            <a:r>
              <a:rPr lang="en-US" sz="2400" dirty="0" err="1"/>
              <a:t>thống</a:t>
            </a:r>
            <a:r>
              <a:rPr lang="en-US" sz="2400" dirty="0"/>
              <a:t> </a:t>
            </a:r>
            <a:r>
              <a:rPr lang="en-US" sz="2400" dirty="0" err="1"/>
              <a:t>dựa</a:t>
            </a:r>
            <a:r>
              <a:rPr lang="en-US" sz="2400" dirty="0"/>
              <a:t> </a:t>
            </a:r>
            <a:r>
              <a:rPr lang="en-US" sz="2400" dirty="0" err="1"/>
              <a:t>trên</a:t>
            </a:r>
            <a:r>
              <a:rPr lang="en-US" sz="2400" dirty="0"/>
              <a:t> </a:t>
            </a:r>
            <a:r>
              <a:rPr lang="en-US" sz="2400" dirty="0" err="1"/>
              <a:t>spatio</a:t>
            </a:r>
            <a:r>
              <a:rPr lang="en-US" sz="2400" dirty="0"/>
              <a:t>-temporal feature:</a:t>
            </a:r>
          </a:p>
          <a:p>
            <a:pPr lvl="3">
              <a:lnSpc>
                <a:spcPct val="150000"/>
              </a:lnSpc>
              <a:buFont typeface="Arial" panose="020B0604020202020204" pitchFamily="34" charset="0"/>
              <a:buChar char="•"/>
            </a:pPr>
            <a:r>
              <a:rPr lang="en-US" sz="2400" dirty="0"/>
              <a:t>Foreground extraction </a:t>
            </a:r>
            <a:r>
              <a:rPr lang="en-US" sz="2400" dirty="0" err="1"/>
              <a:t>hiệu</a:t>
            </a:r>
            <a:r>
              <a:rPr lang="en-US" sz="2400" dirty="0"/>
              <a:t> </a:t>
            </a:r>
            <a:r>
              <a:rPr lang="en-US" sz="2400" dirty="0" err="1"/>
              <a:t>quả</a:t>
            </a:r>
            <a:r>
              <a:rPr lang="en-US" sz="2400" dirty="0"/>
              <a:t> </a:t>
            </a:r>
            <a:r>
              <a:rPr lang="en-US" sz="2400" dirty="0" err="1"/>
              <a:t>kém</a:t>
            </a:r>
            <a:r>
              <a:rPr lang="en-US" sz="2400" dirty="0"/>
              <a:t> với các </a:t>
            </a:r>
            <a:r>
              <a:rPr lang="en-US" sz="2400" dirty="0" err="1"/>
              <a:t>môi</a:t>
            </a:r>
            <a:r>
              <a:rPr lang="en-US" sz="2400" dirty="0"/>
              <a:t> </a:t>
            </a:r>
            <a:r>
              <a:rPr lang="en-US" sz="2400" dirty="0" err="1"/>
              <a:t>trường</a:t>
            </a:r>
            <a:r>
              <a:rPr lang="en-US" sz="2400" dirty="0"/>
              <a:t> </a:t>
            </a:r>
            <a:r>
              <a:rPr lang="en-US" sz="2400" dirty="0" err="1"/>
              <a:t>phức</a:t>
            </a:r>
            <a:r>
              <a:rPr lang="en-US" sz="2400" dirty="0"/>
              <a:t> </a:t>
            </a:r>
            <a:r>
              <a:rPr lang="en-US" sz="2400" dirty="0" err="1"/>
              <a:t>tạp</a:t>
            </a:r>
            <a:endParaRPr lang="en-US" sz="2400" dirty="0"/>
          </a:p>
          <a:p>
            <a:pPr lvl="3">
              <a:lnSpc>
                <a:spcPct val="150000"/>
              </a:lnSpc>
              <a:buFont typeface="Arial" panose="020B0604020202020204" pitchFamily="34" charset="0"/>
              <a:buChar char="•"/>
            </a:pPr>
            <a:r>
              <a:rPr lang="en-US" sz="2400" dirty="0" err="1"/>
              <a:t>Vị</a:t>
            </a:r>
            <a:r>
              <a:rPr lang="en-US" sz="2400" dirty="0"/>
              <a:t> </a:t>
            </a:r>
            <a:r>
              <a:rPr lang="en-US" sz="2400" dirty="0" err="1"/>
              <a:t>trí</a:t>
            </a:r>
            <a:r>
              <a:rPr lang="en-US" sz="2400" dirty="0"/>
              <a:t> </a:t>
            </a:r>
            <a:r>
              <a:rPr lang="en-US" sz="2400" dirty="0" err="1"/>
              <a:t>đặt</a:t>
            </a:r>
            <a:r>
              <a:rPr lang="en-US" sz="2400" dirty="0"/>
              <a:t> camera </a:t>
            </a:r>
            <a:r>
              <a:rPr lang="en-US" sz="2400" dirty="0" err="1"/>
              <a:t>thay</a:t>
            </a:r>
            <a:r>
              <a:rPr lang="en-US" sz="2400" dirty="0"/>
              <a:t> đổi</a:t>
            </a:r>
          </a:p>
          <a:p>
            <a:pPr lvl="3">
              <a:lnSpc>
                <a:spcPct val="150000"/>
              </a:lnSpc>
              <a:buFont typeface="Arial" panose="020B0604020202020204" pitchFamily="34" charset="0"/>
              <a:buChar char="•"/>
            </a:pPr>
            <a:r>
              <a:rPr lang="en-US" sz="2400" dirty="0"/>
              <a:t>Các </a:t>
            </a:r>
            <a:r>
              <a:rPr lang="en-US" sz="2400" dirty="0" err="1"/>
              <a:t>chuỗi</a:t>
            </a:r>
            <a:r>
              <a:rPr lang="en-US" sz="2400" dirty="0"/>
              <a:t> action không </a:t>
            </a:r>
            <a:r>
              <a:rPr lang="en-US" sz="2400" dirty="0" err="1"/>
              <a:t>được</a:t>
            </a:r>
            <a:r>
              <a:rPr lang="en-US" sz="2400" dirty="0"/>
              <a:t> </a:t>
            </a:r>
            <a:r>
              <a:rPr lang="en-US" sz="2400" dirty="0" err="1"/>
              <a:t>đánh</a:t>
            </a:r>
            <a:r>
              <a:rPr lang="en-US" sz="2400" dirty="0"/>
              <a:t> </a:t>
            </a:r>
            <a:r>
              <a:rPr lang="en-US" sz="2400" dirty="0" err="1"/>
              <a:t>dấu</a:t>
            </a:r>
            <a:r>
              <a:rPr lang="en-US" sz="2400" dirty="0"/>
              <a:t> điểm </a:t>
            </a:r>
            <a:r>
              <a:rPr lang="en-US" sz="2400" dirty="0" err="1"/>
              <a:t>bắt</a:t>
            </a:r>
            <a:r>
              <a:rPr lang="en-US" sz="2400" dirty="0"/>
              <a:t> </a:t>
            </a:r>
            <a:r>
              <a:rPr lang="en-US" sz="2400" dirty="0" err="1"/>
              <a:t>đầu</a:t>
            </a:r>
            <a:r>
              <a:rPr lang="en-US" sz="2400" dirty="0"/>
              <a:t> </a:t>
            </a:r>
            <a:r>
              <a:rPr lang="en-US" sz="2400" dirty="0" err="1"/>
              <a:t>và</a:t>
            </a:r>
            <a:r>
              <a:rPr lang="en-US" sz="2400" dirty="0"/>
              <a:t> </a:t>
            </a:r>
            <a:r>
              <a:rPr lang="en-US" sz="2400" dirty="0" err="1"/>
              <a:t>kết</a:t>
            </a:r>
            <a:r>
              <a:rPr lang="en-US" sz="2400" dirty="0"/>
              <a:t> </a:t>
            </a:r>
            <a:r>
              <a:rPr lang="en-US" sz="2400" dirty="0" err="1"/>
              <a:t>thúc</a:t>
            </a:r>
            <a:r>
              <a:rPr lang="en-US" sz="2400" dirty="0"/>
              <a:t>   </a:t>
            </a:r>
            <a:endParaRPr lang="da-DK" sz="2400" dirty="0"/>
          </a:p>
          <a:p>
            <a:pPr marL="384048" lvl="2" indent="0">
              <a:buNone/>
            </a:pPr>
            <a:endParaRPr lang="en-US" sz="2400" dirty="0"/>
          </a:p>
          <a:p>
            <a:pPr marL="384048" lvl="2" indent="0">
              <a:buNone/>
            </a:pPr>
            <a:endParaRPr lang="en-US" sz="2400" dirty="0">
              <a:hlinkClick r:id="rId3"/>
            </a:endParaRPr>
          </a:p>
          <a:p>
            <a:pPr marL="201168" lvl="1" indent="0">
              <a:buNone/>
            </a:pPr>
            <a:endParaRPr lang="en-US" sz="2400" dirty="0"/>
          </a:p>
        </p:txBody>
      </p:sp>
      <p:sp>
        <p:nvSpPr>
          <p:cNvPr id="4" name="Footer Placeholder 3">
            <a:extLst>
              <a:ext uri="{FF2B5EF4-FFF2-40B4-BE49-F238E27FC236}">
                <a16:creationId xmlns:a16="http://schemas.microsoft.com/office/drawing/2014/main" id="{098267DB-189A-41C0-B1BA-508300DDCE45}"/>
              </a:ext>
            </a:extLst>
          </p:cNvPr>
          <p:cNvSpPr>
            <a:spLocks noGrp="1"/>
          </p:cNvSpPr>
          <p:nvPr>
            <p:ph type="ftr" sz="quarter" idx="11"/>
          </p:nvPr>
        </p:nvSpPr>
        <p:spPr/>
        <p:txBody>
          <a:bodyPr/>
          <a:lstStyle/>
          <a:p>
            <a:r>
              <a:rPr lang="en-US"/>
              <a:t>Multi-view fusion for activity recognition using deep neural networks</a:t>
            </a:r>
          </a:p>
        </p:txBody>
      </p:sp>
    </p:spTree>
    <p:extLst>
      <p:ext uri="{BB962C8B-B14F-4D97-AF65-F5344CB8AC3E}">
        <p14:creationId xmlns:p14="http://schemas.microsoft.com/office/powerpoint/2010/main" val="521369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24000" y="2181726"/>
            <a:ext cx="9631679" cy="3687368"/>
          </a:xfrm>
        </p:spPr>
        <p:txBody>
          <a:bodyPr>
            <a:normAutofit/>
          </a:bodyPr>
          <a:lstStyle/>
          <a:p>
            <a:r>
              <a:rPr lang="en-US" sz="2400" dirty="0"/>
              <a:t>So </a:t>
            </a:r>
            <a:r>
              <a:rPr lang="en-US" sz="2400" dirty="0" err="1"/>
              <a:t>sánh</a:t>
            </a:r>
            <a:r>
              <a:rPr lang="en-US" sz="2400" dirty="0"/>
              <a:t> khả năng </a:t>
            </a:r>
            <a:r>
              <a:rPr lang="en-US" sz="2400" dirty="0" err="1"/>
              <a:t>nhận</a:t>
            </a:r>
            <a:r>
              <a:rPr lang="en-US" sz="2400" dirty="0"/>
              <a:t> </a:t>
            </a:r>
            <a:r>
              <a:rPr lang="en-US" sz="2400" dirty="0" err="1"/>
              <a:t>dạng</a:t>
            </a:r>
            <a:r>
              <a:rPr lang="en-US" sz="2400" dirty="0"/>
              <a:t> của </a:t>
            </a:r>
            <a:r>
              <a:rPr lang="en-US" sz="2400" dirty="0" err="1"/>
              <a:t>ConvNet</a:t>
            </a:r>
            <a:r>
              <a:rPr lang="en-US" sz="2400" dirty="0"/>
              <a:t> LSTM </a:t>
            </a:r>
            <a:r>
              <a:rPr lang="en-US" sz="2400" dirty="0" err="1"/>
              <a:t>và</a:t>
            </a:r>
            <a:r>
              <a:rPr lang="en-US" sz="2400" dirty="0"/>
              <a:t> </a:t>
            </a:r>
            <a:r>
              <a:rPr lang="en-US" sz="2400" dirty="0" err="1"/>
              <a:t>spatio</a:t>
            </a:r>
            <a:r>
              <a:rPr lang="en-US" sz="2400" dirty="0"/>
              <a:t>-temporal feature</a:t>
            </a:r>
          </a:p>
          <a:p>
            <a:pPr>
              <a:buFont typeface="Wingdings" panose="05000000000000000000" pitchFamily="2" charset="2"/>
              <a:buChar char="Ø"/>
            </a:pPr>
            <a:r>
              <a:rPr lang="en-US" sz="2400" dirty="0"/>
              <a:t> </a:t>
            </a:r>
            <a:r>
              <a:rPr lang="en-US" sz="2400" dirty="0" err="1"/>
              <a:t>ConvNet</a:t>
            </a:r>
            <a:r>
              <a:rPr lang="en-US" sz="2400" dirty="0"/>
              <a:t> LSTM: </a:t>
            </a:r>
          </a:p>
          <a:p>
            <a:pPr marL="0" indent="0">
              <a:buNone/>
            </a:pPr>
            <a:r>
              <a:rPr lang="en-US" sz="2400" dirty="0"/>
              <a:t>	</a:t>
            </a:r>
            <a:r>
              <a:rPr lang="en-US" sz="2400" dirty="0" err="1"/>
              <a:t>Đem</a:t>
            </a:r>
            <a:r>
              <a:rPr lang="en-US" sz="2400" dirty="0"/>
              <a:t> </a:t>
            </a:r>
            <a:r>
              <a:rPr lang="en-US" sz="2400" dirty="0" err="1"/>
              <a:t>lại</a:t>
            </a:r>
            <a:r>
              <a:rPr lang="en-US" sz="2400" dirty="0"/>
              <a:t> </a:t>
            </a:r>
            <a:r>
              <a:rPr lang="en-US" sz="2400" dirty="0" err="1"/>
              <a:t>hiệu</a:t>
            </a:r>
            <a:r>
              <a:rPr lang="en-US" sz="2400" dirty="0"/>
              <a:t> </a:t>
            </a:r>
            <a:r>
              <a:rPr lang="en-US" sz="2400" dirty="0" err="1"/>
              <a:t>quả</a:t>
            </a:r>
            <a:r>
              <a:rPr lang="en-US" sz="2400" dirty="0"/>
              <a:t> </a:t>
            </a:r>
            <a:r>
              <a:rPr lang="en-US" sz="2400" dirty="0" err="1"/>
              <a:t>cao</a:t>
            </a:r>
            <a:r>
              <a:rPr lang="en-US" sz="2400" dirty="0"/>
              <a:t> </a:t>
            </a:r>
            <a:r>
              <a:rPr lang="en-US" sz="2400" dirty="0" err="1"/>
              <a:t>hơn</a:t>
            </a:r>
            <a:r>
              <a:rPr lang="en-US" sz="2400" dirty="0"/>
              <a:t> với </a:t>
            </a:r>
            <a:r>
              <a:rPr lang="en-US" sz="2400" dirty="0" err="1"/>
              <a:t>một</a:t>
            </a:r>
            <a:r>
              <a:rPr lang="en-US" sz="2400" dirty="0"/>
              <a:t> hay </a:t>
            </a:r>
            <a:r>
              <a:rPr lang="en-US" sz="2400" dirty="0" err="1"/>
              <a:t>nhiều</a:t>
            </a:r>
            <a:r>
              <a:rPr lang="en-US" sz="2400" dirty="0"/>
              <a:t> view</a:t>
            </a:r>
          </a:p>
          <a:p>
            <a:pPr marL="0" indent="0">
              <a:buNone/>
            </a:pPr>
            <a:r>
              <a:rPr lang="en-US" sz="2400" dirty="0"/>
              <a:t>	Fed </a:t>
            </a:r>
            <a:r>
              <a:rPr lang="en-US" sz="2400" dirty="0" err="1"/>
              <a:t>trực</a:t>
            </a:r>
            <a:r>
              <a:rPr lang="en-US" sz="2400" dirty="0"/>
              <a:t> </a:t>
            </a:r>
            <a:r>
              <a:rPr lang="en-US" sz="2400" dirty="0" err="1"/>
              <a:t>tiếp</a:t>
            </a:r>
            <a:r>
              <a:rPr lang="en-US" sz="2400" dirty="0"/>
              <a:t> các input sample </a:t>
            </a:r>
            <a:r>
              <a:rPr lang="en-US" sz="2400" dirty="0" err="1"/>
              <a:t>thay</a:t>
            </a:r>
            <a:r>
              <a:rPr lang="en-US" sz="2400" dirty="0"/>
              <a:t> </a:t>
            </a:r>
            <a:r>
              <a:rPr lang="en-US" sz="2400" dirty="0" err="1"/>
              <a:t>vì</a:t>
            </a:r>
            <a:r>
              <a:rPr lang="en-US" sz="2400" dirty="0"/>
              <a:t> </a:t>
            </a:r>
            <a:r>
              <a:rPr lang="en-US" sz="2400" dirty="0" err="1"/>
              <a:t>phải</a:t>
            </a:r>
            <a:r>
              <a:rPr lang="en-US" sz="2400" dirty="0"/>
              <a:t> foreground extraction</a:t>
            </a:r>
          </a:p>
          <a:p>
            <a:pPr marL="0" indent="0">
              <a:buNone/>
            </a:pPr>
            <a:endParaRPr lang="en-US" sz="2400" dirty="0"/>
          </a:p>
          <a:p>
            <a:pPr marL="0" indent="0">
              <a:buNone/>
            </a:pPr>
            <a:r>
              <a:rPr lang="en-US" sz="2400" dirty="0"/>
              <a:t>  </a:t>
            </a:r>
          </a:p>
        </p:txBody>
      </p:sp>
      <p:sp>
        <p:nvSpPr>
          <p:cNvPr id="4" name="Footer Placeholder 3">
            <a:extLst>
              <a:ext uri="{FF2B5EF4-FFF2-40B4-BE49-F238E27FC236}">
                <a16:creationId xmlns:a16="http://schemas.microsoft.com/office/drawing/2014/main" id="{15FD2412-222A-4DB4-9173-3159D8D53243}"/>
              </a:ext>
            </a:extLst>
          </p:cNvPr>
          <p:cNvSpPr>
            <a:spLocks noGrp="1"/>
          </p:cNvSpPr>
          <p:nvPr>
            <p:ph type="ftr" sz="quarter" idx="11"/>
          </p:nvPr>
        </p:nvSpPr>
        <p:spPr/>
        <p:txBody>
          <a:bodyPr/>
          <a:lstStyle/>
          <a:p>
            <a:r>
              <a:rPr lang="en-US"/>
              <a:t>Multi-view fusion for activity recognition using deep neural networks</a:t>
            </a:r>
          </a:p>
        </p:txBody>
      </p:sp>
    </p:spTree>
    <p:extLst>
      <p:ext uri="{BB962C8B-B14F-4D97-AF65-F5344CB8AC3E}">
        <p14:creationId xmlns:p14="http://schemas.microsoft.com/office/powerpoint/2010/main" val="11804757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a:t>
            </a:r>
            <a:endParaRPr lang="en-US" sz="4000" dirty="0"/>
          </a:p>
        </p:txBody>
      </p:sp>
      <p:sp>
        <p:nvSpPr>
          <p:cNvPr id="3" name="Content Placeholder 2"/>
          <p:cNvSpPr>
            <a:spLocks noGrp="1"/>
          </p:cNvSpPr>
          <p:nvPr>
            <p:ph idx="1"/>
          </p:nvPr>
        </p:nvSpPr>
        <p:spPr>
          <a:xfrm>
            <a:off x="1315454" y="1876557"/>
            <a:ext cx="9840226" cy="4444031"/>
          </a:xfrm>
        </p:spPr>
        <p:txBody>
          <a:bodyPr>
            <a:noAutofit/>
          </a:bodyPr>
          <a:lstStyle/>
          <a:p>
            <a:pPr lvl="2">
              <a:lnSpc>
                <a:spcPct val="150000"/>
              </a:lnSpc>
              <a:buFont typeface="Wingdings" panose="05000000000000000000" pitchFamily="2" charset="2"/>
              <a:buChar char="Ø"/>
            </a:pPr>
            <a:r>
              <a:rPr lang="en-US" sz="2400" dirty="0"/>
              <a:t> </a:t>
            </a:r>
            <a:r>
              <a:rPr lang="en-US" sz="2400" dirty="0" err="1"/>
              <a:t>Giải</a:t>
            </a:r>
            <a:r>
              <a:rPr lang="en-US" sz="2400" dirty="0"/>
              <a:t> </a:t>
            </a:r>
            <a:r>
              <a:rPr lang="en-US" sz="2400" dirty="0" err="1"/>
              <a:t>pháp</a:t>
            </a:r>
            <a:r>
              <a:rPr lang="en-US" sz="2400" dirty="0"/>
              <a:t>: </a:t>
            </a:r>
            <a:r>
              <a:rPr lang="en-US" sz="2400" dirty="0" err="1"/>
              <a:t>Kết</a:t>
            </a:r>
            <a:r>
              <a:rPr lang="en-US" sz="2400" dirty="0"/>
              <a:t> </a:t>
            </a:r>
            <a:r>
              <a:rPr lang="en-US" sz="2400" dirty="0" err="1"/>
              <a:t>hợp</a:t>
            </a:r>
            <a:r>
              <a:rPr lang="en-US" sz="2400" dirty="0"/>
              <a:t> </a:t>
            </a:r>
            <a:r>
              <a:rPr lang="en-US" sz="2400" dirty="0" err="1"/>
              <a:t>ConvNets</a:t>
            </a:r>
            <a:r>
              <a:rPr lang="en-US" sz="2400" dirty="0"/>
              <a:t> </a:t>
            </a:r>
            <a:r>
              <a:rPr lang="en-US" sz="2400" dirty="0" err="1"/>
              <a:t>và</a:t>
            </a:r>
            <a:r>
              <a:rPr lang="en-US" sz="2400" dirty="0"/>
              <a:t> LSTMs </a:t>
            </a:r>
            <a:r>
              <a:rPr lang="en-US" sz="2400" dirty="0" err="1"/>
              <a:t>để</a:t>
            </a:r>
            <a:r>
              <a:rPr lang="en-US" sz="2400" dirty="0"/>
              <a:t> </a:t>
            </a:r>
            <a:r>
              <a:rPr lang="en-US" sz="2400" dirty="0" err="1"/>
              <a:t>phân</a:t>
            </a:r>
            <a:r>
              <a:rPr lang="en-US" sz="2400" dirty="0"/>
              <a:t> </a:t>
            </a:r>
            <a:r>
              <a:rPr lang="en-US" sz="2400" dirty="0" err="1"/>
              <a:t>loại</a:t>
            </a:r>
            <a:r>
              <a:rPr lang="en-US" sz="2400" dirty="0"/>
              <a:t> </a:t>
            </a:r>
            <a:r>
              <a:rPr lang="en-US" sz="2400" dirty="0" err="1"/>
              <a:t>spatio</a:t>
            </a:r>
            <a:r>
              <a:rPr lang="en-US" sz="2400" dirty="0"/>
              <a:t>-temporal data</a:t>
            </a:r>
          </a:p>
          <a:p>
            <a:pPr lvl="2">
              <a:lnSpc>
                <a:spcPct val="150000"/>
              </a:lnSpc>
              <a:buFont typeface="Wingdings" panose="05000000000000000000" pitchFamily="2" charset="2"/>
              <a:buChar char="Ø"/>
            </a:pPr>
            <a:r>
              <a:rPr lang="en-US" sz="2400" dirty="0"/>
              <a:t> Đề </a:t>
            </a:r>
            <a:r>
              <a:rPr lang="en-US" sz="2400" dirty="0" err="1"/>
              <a:t>xuất</a:t>
            </a:r>
            <a:r>
              <a:rPr lang="en-US" sz="2400" dirty="0"/>
              <a:t> </a:t>
            </a:r>
            <a:r>
              <a:rPr lang="en-US" sz="2400" dirty="0" err="1"/>
              <a:t>hai</a:t>
            </a:r>
            <a:r>
              <a:rPr lang="en-US" sz="2400" dirty="0"/>
              <a:t> </a:t>
            </a:r>
            <a:r>
              <a:rPr lang="en-US" sz="2400" dirty="0" err="1"/>
              <a:t>kỹ</a:t>
            </a:r>
            <a:r>
              <a:rPr lang="en-US" sz="2400" dirty="0"/>
              <a:t> </a:t>
            </a:r>
            <a:r>
              <a:rPr lang="en-US" sz="2400" dirty="0" err="1"/>
              <a:t>thuật</a:t>
            </a:r>
            <a:r>
              <a:rPr lang="en-US" sz="2400" dirty="0"/>
              <a:t> </a:t>
            </a:r>
            <a:r>
              <a:rPr lang="en-US" sz="2400" dirty="0" err="1"/>
              <a:t>fushion</a:t>
            </a:r>
            <a:r>
              <a:rPr lang="en-US" sz="2400" dirty="0"/>
              <a:t>, </a:t>
            </a:r>
            <a:r>
              <a:rPr lang="en-US" sz="2400" dirty="0" err="1"/>
              <a:t>thử</a:t>
            </a:r>
            <a:r>
              <a:rPr lang="en-US" sz="2400" dirty="0"/>
              <a:t> </a:t>
            </a:r>
            <a:r>
              <a:rPr lang="en-US" sz="2400" dirty="0" err="1"/>
              <a:t>nghiệm</a:t>
            </a:r>
            <a:r>
              <a:rPr lang="en-US" sz="2400" dirty="0"/>
              <a:t> </a:t>
            </a:r>
            <a:r>
              <a:rPr lang="en-US" sz="2400" dirty="0" err="1"/>
              <a:t>trên</a:t>
            </a:r>
            <a:r>
              <a:rPr lang="en-US" sz="2400" dirty="0"/>
              <a:t> WVU dataset</a:t>
            </a:r>
          </a:p>
          <a:p>
            <a:pPr lvl="2">
              <a:lnSpc>
                <a:spcPct val="150000"/>
              </a:lnSpc>
              <a:buFont typeface="Wingdings" panose="05000000000000000000" pitchFamily="2" charset="2"/>
              <a:buChar char="Ø"/>
            </a:pPr>
            <a:r>
              <a:rPr lang="en-US" sz="2400" dirty="0"/>
              <a:t> </a:t>
            </a:r>
            <a:r>
              <a:rPr lang="en-US" sz="2400" dirty="0" err="1"/>
              <a:t>Sử</a:t>
            </a:r>
            <a:r>
              <a:rPr lang="en-US" sz="2400" dirty="0"/>
              <a:t> </a:t>
            </a:r>
            <a:r>
              <a:rPr lang="en-US" sz="2400" dirty="0" err="1"/>
              <a:t>dụng</a:t>
            </a:r>
            <a:r>
              <a:rPr lang="en-US" sz="2400" dirty="0"/>
              <a:t> 2D CNN </a:t>
            </a:r>
            <a:r>
              <a:rPr lang="en-US" sz="2400" dirty="0" err="1"/>
              <a:t>và</a:t>
            </a:r>
            <a:r>
              <a:rPr lang="en-US" sz="2400" dirty="0"/>
              <a:t> </a:t>
            </a:r>
            <a:r>
              <a:rPr lang="en-US" sz="2400" dirty="0" err="1"/>
              <a:t>fushion</a:t>
            </a:r>
            <a:r>
              <a:rPr lang="en-US" sz="2400" dirty="0"/>
              <a:t> các view </a:t>
            </a:r>
            <a:r>
              <a:rPr lang="en-US" sz="2400" dirty="0" err="1"/>
              <a:t>thay</a:t>
            </a:r>
            <a:r>
              <a:rPr lang="en-US" sz="2400" dirty="0"/>
              <a:t> </a:t>
            </a:r>
            <a:r>
              <a:rPr lang="en-US" sz="2400" dirty="0" err="1"/>
              <a:t>vì</a:t>
            </a:r>
            <a:r>
              <a:rPr lang="en-US" sz="2400" dirty="0"/>
              <a:t> 3D CNN có chi </a:t>
            </a:r>
            <a:r>
              <a:rPr lang="en-US" sz="2400" dirty="0" err="1"/>
              <a:t>phí</a:t>
            </a:r>
            <a:r>
              <a:rPr lang="en-US" sz="2400" dirty="0"/>
              <a:t> train </a:t>
            </a:r>
            <a:r>
              <a:rPr lang="en-US" sz="2400" dirty="0" err="1"/>
              <a:t>cao</a:t>
            </a:r>
            <a:r>
              <a:rPr lang="en-US" sz="2400" dirty="0"/>
              <a:t> </a:t>
            </a:r>
          </a:p>
          <a:p>
            <a:pPr marL="384048" lvl="2" indent="0">
              <a:buNone/>
            </a:pPr>
            <a:endParaRPr lang="en-US" sz="2400" dirty="0">
              <a:hlinkClick r:id="rId3"/>
            </a:endParaRPr>
          </a:p>
          <a:p>
            <a:pPr marL="201168" lvl="1" indent="0">
              <a:buNone/>
            </a:pPr>
            <a:endParaRPr lang="en-US" sz="2400" dirty="0"/>
          </a:p>
        </p:txBody>
      </p:sp>
      <p:pic>
        <p:nvPicPr>
          <p:cNvPr id="4" name="Picture 3"/>
          <p:cNvPicPr>
            <a:picLocks noChangeAspect="1"/>
          </p:cNvPicPr>
          <p:nvPr/>
        </p:nvPicPr>
        <p:blipFill>
          <a:blip r:embed="rId4"/>
          <a:stretch>
            <a:fillRect/>
          </a:stretch>
        </p:blipFill>
        <p:spPr>
          <a:xfrm>
            <a:off x="3351678" y="3785540"/>
            <a:ext cx="5488643" cy="2441742"/>
          </a:xfrm>
          <a:prstGeom prst="rect">
            <a:avLst/>
          </a:prstGeom>
        </p:spPr>
      </p:pic>
      <p:sp>
        <p:nvSpPr>
          <p:cNvPr id="5" name="Footer Placeholder 4">
            <a:extLst>
              <a:ext uri="{FF2B5EF4-FFF2-40B4-BE49-F238E27FC236}">
                <a16:creationId xmlns:a16="http://schemas.microsoft.com/office/drawing/2014/main" id="{7823116D-6BDB-4087-BC96-D8A5DA49FF2F}"/>
              </a:ext>
            </a:extLst>
          </p:cNvPr>
          <p:cNvSpPr>
            <a:spLocks noGrp="1"/>
          </p:cNvSpPr>
          <p:nvPr>
            <p:ph type="ftr" sz="quarter" idx="11"/>
          </p:nvPr>
        </p:nvSpPr>
        <p:spPr/>
        <p:txBody>
          <a:bodyPr/>
          <a:lstStyle/>
          <a:p>
            <a:r>
              <a:rPr lang="en-US"/>
              <a:t>Multi-view fusion for activity recognition using deep neural networks</a:t>
            </a:r>
          </a:p>
        </p:txBody>
      </p:sp>
    </p:spTree>
    <p:extLst>
      <p:ext uri="{BB962C8B-B14F-4D97-AF65-F5344CB8AC3E}">
        <p14:creationId xmlns:p14="http://schemas.microsoft.com/office/powerpoint/2010/main" val="2033701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 architecture</a:t>
            </a:r>
            <a:br>
              <a:rPr lang="en-US" dirty="0"/>
            </a:br>
            <a:r>
              <a:rPr lang="en-US" dirty="0"/>
              <a:t>	</a:t>
            </a:r>
            <a:r>
              <a:rPr lang="en-US" sz="4000" dirty="0"/>
              <a:t>Building blocks of the deep neural network</a:t>
            </a:r>
          </a:p>
        </p:txBody>
      </p:sp>
      <p:sp>
        <p:nvSpPr>
          <p:cNvPr id="3" name="Content Placeholder 2"/>
          <p:cNvSpPr>
            <a:spLocks noGrp="1"/>
          </p:cNvSpPr>
          <p:nvPr>
            <p:ph idx="1"/>
          </p:nvPr>
        </p:nvSpPr>
        <p:spPr>
          <a:xfrm>
            <a:off x="1315454" y="2021305"/>
            <a:ext cx="9840226" cy="4216209"/>
          </a:xfrm>
        </p:spPr>
        <p:txBody>
          <a:bodyPr>
            <a:noAutofit/>
          </a:bodyPr>
          <a:lstStyle/>
          <a:p>
            <a:r>
              <a:rPr lang="en-US" sz="2400" dirty="0"/>
              <a:t>Grayscale image: 640 x 480</a:t>
            </a:r>
          </a:p>
          <a:p>
            <a:r>
              <a:rPr lang="en-US" sz="2400" dirty="0">
                <a:solidFill>
                  <a:schemeClr val="accent1"/>
                </a:solidFill>
              </a:rPr>
              <a:t>Resize: 256 x 256</a:t>
            </a:r>
          </a:p>
          <a:p>
            <a:r>
              <a:rPr lang="en-US" sz="2400" dirty="0">
                <a:solidFill>
                  <a:schemeClr val="accent1"/>
                </a:solidFill>
              </a:rPr>
              <a:t>1</a:t>
            </a:r>
            <a:r>
              <a:rPr lang="en-US" sz="2400" baseline="30000" dirty="0">
                <a:solidFill>
                  <a:schemeClr val="accent1"/>
                </a:solidFill>
              </a:rPr>
              <a:t>st</a:t>
            </a:r>
            <a:r>
              <a:rPr lang="en-US" sz="2400" dirty="0">
                <a:solidFill>
                  <a:schemeClr val="accent1"/>
                </a:solidFill>
              </a:rPr>
              <a:t> </a:t>
            </a:r>
            <a:r>
              <a:rPr lang="en-US" sz="2400" dirty="0" err="1">
                <a:solidFill>
                  <a:schemeClr val="accent1"/>
                </a:solidFill>
              </a:rPr>
              <a:t>conv</a:t>
            </a:r>
            <a:r>
              <a:rPr lang="en-US" sz="2400" dirty="0">
                <a:solidFill>
                  <a:schemeClr val="accent1"/>
                </a:solidFill>
              </a:rPr>
              <a:t> layer: 20 kernels x size 5 x 5</a:t>
            </a:r>
          </a:p>
          <a:p>
            <a:r>
              <a:rPr lang="en-US" sz="2400" dirty="0"/>
              <a:t>2D max pooling </a:t>
            </a:r>
          </a:p>
          <a:p>
            <a:r>
              <a:rPr lang="en-US" sz="2400" dirty="0">
                <a:solidFill>
                  <a:schemeClr val="accent1"/>
                </a:solidFill>
              </a:rPr>
              <a:t>2</a:t>
            </a:r>
            <a:r>
              <a:rPr lang="en-US" sz="2400" baseline="30000" dirty="0">
                <a:solidFill>
                  <a:schemeClr val="accent1"/>
                </a:solidFill>
              </a:rPr>
              <a:t>nd</a:t>
            </a:r>
            <a:r>
              <a:rPr lang="en-US" sz="2400" dirty="0">
                <a:solidFill>
                  <a:schemeClr val="accent1"/>
                </a:solidFill>
              </a:rPr>
              <a:t> </a:t>
            </a:r>
            <a:r>
              <a:rPr lang="en-US" sz="2400" dirty="0" err="1">
                <a:solidFill>
                  <a:schemeClr val="accent1"/>
                </a:solidFill>
              </a:rPr>
              <a:t>conv</a:t>
            </a:r>
            <a:r>
              <a:rPr lang="en-US" sz="2400" dirty="0">
                <a:solidFill>
                  <a:schemeClr val="accent1"/>
                </a:solidFill>
              </a:rPr>
              <a:t> layer: 50 kernels x size 5 x 5</a:t>
            </a:r>
          </a:p>
          <a:p>
            <a:r>
              <a:rPr lang="en-US" sz="2400" dirty="0"/>
              <a:t>2D max pooling </a:t>
            </a:r>
            <a:endParaRPr lang="en-US" sz="2400" dirty="0">
              <a:solidFill>
                <a:schemeClr val="accent1"/>
              </a:solidFill>
            </a:endParaRPr>
          </a:p>
          <a:p>
            <a:r>
              <a:rPr lang="en-US" sz="2400" dirty="0">
                <a:solidFill>
                  <a:schemeClr val="accent1"/>
                </a:solidFill>
              </a:rPr>
              <a:t>3</a:t>
            </a:r>
            <a:r>
              <a:rPr lang="en-US" sz="2400" baseline="30000" dirty="0">
                <a:solidFill>
                  <a:schemeClr val="accent1"/>
                </a:solidFill>
              </a:rPr>
              <a:t>rd</a:t>
            </a:r>
            <a:r>
              <a:rPr lang="en-US" sz="2400" dirty="0">
                <a:solidFill>
                  <a:schemeClr val="accent1"/>
                </a:solidFill>
              </a:rPr>
              <a:t> </a:t>
            </a:r>
            <a:r>
              <a:rPr lang="en-US" sz="2400" dirty="0" err="1">
                <a:solidFill>
                  <a:schemeClr val="accent1"/>
                </a:solidFill>
              </a:rPr>
              <a:t>conv</a:t>
            </a:r>
            <a:r>
              <a:rPr lang="en-US" sz="2400" dirty="0">
                <a:solidFill>
                  <a:schemeClr val="accent1"/>
                </a:solidFill>
              </a:rPr>
              <a:t> layer: 50 kernels x size 4 x 4</a:t>
            </a:r>
          </a:p>
          <a:p>
            <a:r>
              <a:rPr lang="en-US" sz="2400" dirty="0"/>
              <a:t>2D max pooling</a:t>
            </a:r>
            <a:endParaRPr lang="en-US" sz="2400" dirty="0">
              <a:solidFill>
                <a:schemeClr val="accent1"/>
              </a:solidFill>
            </a:endParaRPr>
          </a:p>
          <a:p>
            <a:pPr marL="384048" lvl="2" indent="0">
              <a:buNone/>
            </a:pPr>
            <a:endParaRPr lang="en-US" sz="24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235567" y="2021305"/>
            <a:ext cx="4851133" cy="2156639"/>
          </a:xfrm>
          <a:prstGeom prst="rect">
            <a:avLst/>
          </a:prstGeom>
        </p:spPr>
      </p:pic>
      <p:pic>
        <p:nvPicPr>
          <p:cNvPr id="10" name="Picture 9"/>
          <p:cNvPicPr>
            <a:picLocks noChangeAspect="1"/>
          </p:cNvPicPr>
          <p:nvPr/>
        </p:nvPicPr>
        <p:blipFill>
          <a:blip r:embed="rId4"/>
          <a:stretch>
            <a:fillRect/>
          </a:stretch>
        </p:blipFill>
        <p:spPr>
          <a:xfrm>
            <a:off x="8133347" y="4286655"/>
            <a:ext cx="2953353" cy="1893175"/>
          </a:xfrm>
          <a:prstGeom prst="rect">
            <a:avLst/>
          </a:prstGeom>
        </p:spPr>
      </p:pic>
      <p:sp>
        <p:nvSpPr>
          <p:cNvPr id="4" name="Footer Placeholder 3">
            <a:extLst>
              <a:ext uri="{FF2B5EF4-FFF2-40B4-BE49-F238E27FC236}">
                <a16:creationId xmlns:a16="http://schemas.microsoft.com/office/drawing/2014/main" id="{A8FA3516-E41F-434F-8CA3-BBA4663CC33D}"/>
              </a:ext>
            </a:extLst>
          </p:cNvPr>
          <p:cNvSpPr>
            <a:spLocks noGrp="1"/>
          </p:cNvSpPr>
          <p:nvPr>
            <p:ph type="ftr" sz="quarter" idx="11"/>
          </p:nvPr>
        </p:nvSpPr>
        <p:spPr/>
        <p:txBody>
          <a:bodyPr/>
          <a:lstStyle/>
          <a:p>
            <a:r>
              <a:rPr lang="en-US"/>
              <a:t>Multi-view fusion for activity recognition using deep neural networks</a:t>
            </a:r>
          </a:p>
        </p:txBody>
      </p:sp>
    </p:spTree>
    <p:extLst>
      <p:ext uri="{BB962C8B-B14F-4D97-AF65-F5344CB8AC3E}">
        <p14:creationId xmlns:p14="http://schemas.microsoft.com/office/powerpoint/2010/main" val="956214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 architecture</a:t>
            </a:r>
            <a:br>
              <a:rPr lang="en-US" dirty="0"/>
            </a:br>
            <a:r>
              <a:rPr lang="en-US" dirty="0"/>
              <a:t>	</a:t>
            </a:r>
            <a:r>
              <a:rPr lang="en-US" sz="4000" dirty="0"/>
              <a:t>Building blocks of the deep neural network</a:t>
            </a:r>
          </a:p>
        </p:txBody>
      </p:sp>
      <p:sp>
        <p:nvSpPr>
          <p:cNvPr id="3" name="Content Placeholder 2"/>
          <p:cNvSpPr>
            <a:spLocks noGrp="1"/>
          </p:cNvSpPr>
          <p:nvPr>
            <p:ph idx="1"/>
          </p:nvPr>
        </p:nvSpPr>
        <p:spPr>
          <a:xfrm>
            <a:off x="1315454" y="2021305"/>
            <a:ext cx="9840226" cy="4216209"/>
          </a:xfrm>
        </p:spPr>
        <p:txBody>
          <a:bodyPr>
            <a:noAutofit/>
          </a:bodyPr>
          <a:lstStyle/>
          <a:p>
            <a:r>
              <a:rPr lang="en-US" sz="2400" dirty="0"/>
              <a:t>Result: 50 channels of 29 x 29 </a:t>
            </a:r>
          </a:p>
          <a:p>
            <a:r>
              <a:rPr lang="en-US" sz="2400" dirty="0">
                <a:solidFill>
                  <a:schemeClr val="accent1"/>
                </a:solidFill>
              </a:rPr>
              <a:t>FC1 size: 1000</a:t>
            </a:r>
          </a:p>
          <a:p>
            <a:r>
              <a:rPr lang="en-US" sz="2400" dirty="0">
                <a:solidFill>
                  <a:schemeClr val="accent1"/>
                </a:solidFill>
              </a:rPr>
              <a:t>FC2 size: 500</a:t>
            </a:r>
          </a:p>
          <a:p>
            <a:r>
              <a:rPr lang="en-US" sz="2400" dirty="0"/>
              <a:t>2 x LSTM: x 1 hidden layer size 512</a:t>
            </a:r>
          </a:p>
          <a:p>
            <a:r>
              <a:rPr lang="en-US" sz="2400" dirty="0"/>
              <a:t> 		512 memory cell</a:t>
            </a:r>
          </a:p>
          <a:p>
            <a:r>
              <a:rPr lang="en-US" sz="2400" dirty="0"/>
              <a:t> Output: 1 x 100 vector </a:t>
            </a:r>
            <a:endParaRPr lang="en-US" sz="1800" dirty="0"/>
          </a:p>
          <a:p>
            <a:r>
              <a:rPr lang="en-US" sz="2400" dirty="0"/>
              <a:t>  </a:t>
            </a:r>
            <a:r>
              <a:rPr lang="en-US" sz="2400" dirty="0" err="1"/>
              <a:t>Softmax</a:t>
            </a:r>
            <a:endParaRPr lang="en-US" sz="2400"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235567" y="2021305"/>
            <a:ext cx="4851133" cy="2156639"/>
          </a:xfrm>
          <a:prstGeom prst="rect">
            <a:avLst/>
          </a:prstGeom>
        </p:spPr>
      </p:pic>
      <p:pic>
        <p:nvPicPr>
          <p:cNvPr id="10" name="Picture 9"/>
          <p:cNvPicPr>
            <a:picLocks noChangeAspect="1"/>
          </p:cNvPicPr>
          <p:nvPr/>
        </p:nvPicPr>
        <p:blipFill>
          <a:blip r:embed="rId4"/>
          <a:stretch>
            <a:fillRect/>
          </a:stretch>
        </p:blipFill>
        <p:spPr>
          <a:xfrm>
            <a:off x="8133347" y="4286655"/>
            <a:ext cx="2953353" cy="1893175"/>
          </a:xfrm>
          <a:prstGeom prst="rect">
            <a:avLst/>
          </a:prstGeom>
        </p:spPr>
      </p:pic>
      <p:sp>
        <p:nvSpPr>
          <p:cNvPr id="4" name="Footer Placeholder 3">
            <a:extLst>
              <a:ext uri="{FF2B5EF4-FFF2-40B4-BE49-F238E27FC236}">
                <a16:creationId xmlns:a16="http://schemas.microsoft.com/office/drawing/2014/main" id="{7B12DB41-0E76-416E-8072-33D0E46B916B}"/>
              </a:ext>
            </a:extLst>
          </p:cNvPr>
          <p:cNvSpPr>
            <a:spLocks noGrp="1"/>
          </p:cNvSpPr>
          <p:nvPr>
            <p:ph type="ftr" sz="quarter" idx="11"/>
          </p:nvPr>
        </p:nvSpPr>
        <p:spPr/>
        <p:txBody>
          <a:bodyPr/>
          <a:lstStyle/>
          <a:p>
            <a:r>
              <a:rPr lang="en-US"/>
              <a:t>Multi-view fusion for activity recognition using deep neural networks</a:t>
            </a:r>
          </a:p>
        </p:txBody>
      </p:sp>
    </p:spTree>
    <p:extLst>
      <p:ext uri="{BB962C8B-B14F-4D97-AF65-F5344CB8AC3E}">
        <p14:creationId xmlns:p14="http://schemas.microsoft.com/office/powerpoint/2010/main" val="2978698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A13CE4-F894-4CA1-8A62-D5EBE79D7C74}"/>
              </a:ext>
            </a:extLst>
          </p:cNvPr>
          <p:cNvSpPr txBox="1"/>
          <p:nvPr/>
        </p:nvSpPr>
        <p:spPr>
          <a:xfrm>
            <a:off x="2580425" y="349165"/>
            <a:ext cx="7222108" cy="707886"/>
          </a:xfrm>
          <a:prstGeom prst="rect">
            <a:avLst/>
          </a:prstGeom>
          <a:noFill/>
        </p:spPr>
        <p:txBody>
          <a:bodyPr wrap="square" rtlCol="0">
            <a:spAutoFit/>
          </a:bodyPr>
          <a:lstStyle/>
          <a:p>
            <a:pPr algn="ctr"/>
            <a:r>
              <a:rPr lang="en-US" sz="4000" b="1" dirty="0" err="1">
                <a:solidFill>
                  <a:srgbClr val="FF0000"/>
                </a:solidFill>
              </a:rPr>
              <a:t>Hành</a:t>
            </a:r>
            <a:r>
              <a:rPr lang="en-US" sz="4000" b="1" dirty="0">
                <a:solidFill>
                  <a:srgbClr val="FF0000"/>
                </a:solidFill>
              </a:rPr>
              <a:t> </a:t>
            </a:r>
            <a:r>
              <a:rPr lang="en-US" sz="4000" b="1" dirty="0" err="1">
                <a:solidFill>
                  <a:srgbClr val="FF0000"/>
                </a:solidFill>
              </a:rPr>
              <a:t>động</a:t>
            </a:r>
            <a:r>
              <a:rPr lang="en-US" sz="4000" b="1" dirty="0">
                <a:solidFill>
                  <a:srgbClr val="FF0000"/>
                </a:solidFill>
              </a:rPr>
              <a:t> </a:t>
            </a:r>
            <a:r>
              <a:rPr lang="en-US" sz="4000" b="1" dirty="0" err="1">
                <a:solidFill>
                  <a:srgbClr val="FF0000"/>
                </a:solidFill>
              </a:rPr>
              <a:t>là</a:t>
            </a:r>
            <a:r>
              <a:rPr lang="en-US" sz="4000" b="1" dirty="0">
                <a:solidFill>
                  <a:srgbClr val="FF0000"/>
                </a:solidFill>
              </a:rPr>
              <a:t> </a:t>
            </a:r>
            <a:r>
              <a:rPr lang="en-US" sz="4000" b="1" dirty="0" err="1">
                <a:solidFill>
                  <a:srgbClr val="FF0000"/>
                </a:solidFill>
              </a:rPr>
              <a:t>gì</a:t>
            </a:r>
            <a:r>
              <a:rPr lang="en-US" sz="4000" b="1" dirty="0">
                <a:solidFill>
                  <a:srgbClr val="FF0000"/>
                </a:solidFill>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72" y="1925141"/>
            <a:ext cx="5628814" cy="43699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5112" y="1925140"/>
            <a:ext cx="6019375" cy="4369973"/>
          </a:xfrm>
          <a:prstGeom prst="rect">
            <a:avLst/>
          </a:prstGeom>
        </p:spPr>
      </p:pic>
    </p:spTree>
    <p:extLst>
      <p:ext uri="{BB962C8B-B14F-4D97-AF65-F5344CB8AC3E}">
        <p14:creationId xmlns:p14="http://schemas.microsoft.com/office/powerpoint/2010/main" val="651472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 architecture</a:t>
            </a:r>
            <a:br>
              <a:rPr lang="en-US" dirty="0"/>
            </a:br>
            <a:r>
              <a:rPr lang="en-US" dirty="0"/>
              <a:t>	</a:t>
            </a:r>
            <a:r>
              <a:rPr lang="en-US" sz="4000" dirty="0"/>
              <a:t>Building blocks of the deep neural network</a:t>
            </a:r>
          </a:p>
        </p:txBody>
      </p:sp>
      <p:sp>
        <p:nvSpPr>
          <p:cNvPr id="3" name="Content Placeholder 2"/>
          <p:cNvSpPr>
            <a:spLocks noGrp="1"/>
          </p:cNvSpPr>
          <p:nvPr>
            <p:ph idx="1"/>
          </p:nvPr>
        </p:nvSpPr>
        <p:spPr>
          <a:xfrm>
            <a:off x="1315454" y="2021305"/>
            <a:ext cx="9840226" cy="4216209"/>
          </a:xfrm>
        </p:spPr>
        <p:txBody>
          <a:bodyPr>
            <a:noAutofit/>
          </a:bodyPr>
          <a:lstStyle/>
          <a:p>
            <a:r>
              <a:rPr lang="en-US" sz="2400" dirty="0"/>
              <a:t>LSTM:</a:t>
            </a:r>
          </a:p>
          <a:p>
            <a:endParaRPr lang="en-US" sz="2400" dirty="0"/>
          </a:p>
          <a:p>
            <a:r>
              <a:rPr lang="en-US" sz="2400" dirty="0"/>
              <a:t>  </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235567" y="2021305"/>
            <a:ext cx="4851133" cy="2156639"/>
          </a:xfrm>
          <a:prstGeom prst="rect">
            <a:avLst/>
          </a:prstGeom>
        </p:spPr>
      </p:pic>
      <p:pic>
        <p:nvPicPr>
          <p:cNvPr id="10" name="Picture 9"/>
          <p:cNvPicPr>
            <a:picLocks noChangeAspect="1"/>
          </p:cNvPicPr>
          <p:nvPr/>
        </p:nvPicPr>
        <p:blipFill>
          <a:blip r:embed="rId4"/>
          <a:stretch>
            <a:fillRect/>
          </a:stretch>
        </p:blipFill>
        <p:spPr>
          <a:xfrm>
            <a:off x="8133347" y="4286655"/>
            <a:ext cx="2953353" cy="1893175"/>
          </a:xfrm>
          <a:prstGeom prst="rect">
            <a:avLst/>
          </a:prstGeom>
        </p:spPr>
      </p:pic>
      <p:pic>
        <p:nvPicPr>
          <p:cNvPr id="11" name="Picture 10"/>
          <p:cNvPicPr>
            <a:picLocks noChangeAspect="1"/>
          </p:cNvPicPr>
          <p:nvPr/>
        </p:nvPicPr>
        <p:blipFill>
          <a:blip r:embed="rId5"/>
          <a:stretch>
            <a:fillRect/>
          </a:stretch>
        </p:blipFill>
        <p:spPr>
          <a:xfrm>
            <a:off x="1264892" y="5631224"/>
            <a:ext cx="2193577" cy="445231"/>
          </a:xfrm>
          <a:prstGeom prst="rect">
            <a:avLst/>
          </a:prstGeom>
        </p:spPr>
      </p:pic>
      <p:pic>
        <p:nvPicPr>
          <p:cNvPr id="12" name="Picture 11"/>
          <p:cNvPicPr>
            <a:picLocks noChangeAspect="1"/>
          </p:cNvPicPr>
          <p:nvPr/>
        </p:nvPicPr>
        <p:blipFill>
          <a:blip r:embed="rId6"/>
          <a:stretch>
            <a:fillRect/>
          </a:stretch>
        </p:blipFill>
        <p:spPr>
          <a:xfrm>
            <a:off x="1315453" y="2546927"/>
            <a:ext cx="3864680" cy="2868533"/>
          </a:xfrm>
          <a:prstGeom prst="rect">
            <a:avLst/>
          </a:prstGeom>
        </p:spPr>
      </p:pic>
      <p:pic>
        <p:nvPicPr>
          <p:cNvPr id="13" name="Picture 12"/>
          <p:cNvPicPr>
            <a:picLocks noChangeAspect="1"/>
          </p:cNvPicPr>
          <p:nvPr/>
        </p:nvPicPr>
        <p:blipFill>
          <a:blip r:embed="rId7"/>
          <a:stretch>
            <a:fillRect/>
          </a:stretch>
        </p:blipFill>
        <p:spPr>
          <a:xfrm>
            <a:off x="4038386" y="5576519"/>
            <a:ext cx="2283493" cy="499936"/>
          </a:xfrm>
          <a:prstGeom prst="rect">
            <a:avLst/>
          </a:prstGeom>
        </p:spPr>
      </p:pic>
      <p:sp>
        <p:nvSpPr>
          <p:cNvPr id="4" name="Footer Placeholder 3">
            <a:extLst>
              <a:ext uri="{FF2B5EF4-FFF2-40B4-BE49-F238E27FC236}">
                <a16:creationId xmlns:a16="http://schemas.microsoft.com/office/drawing/2014/main" id="{8BD40CF5-4217-4E63-919A-9A0CCD3993A4}"/>
              </a:ext>
            </a:extLst>
          </p:cNvPr>
          <p:cNvSpPr>
            <a:spLocks noGrp="1"/>
          </p:cNvSpPr>
          <p:nvPr>
            <p:ph type="ftr" sz="quarter" idx="11"/>
          </p:nvPr>
        </p:nvSpPr>
        <p:spPr/>
        <p:txBody>
          <a:bodyPr/>
          <a:lstStyle/>
          <a:p>
            <a:r>
              <a:rPr lang="en-US"/>
              <a:t>Multi-view fusion for activity recognition using deep neural networks</a:t>
            </a:r>
          </a:p>
        </p:txBody>
      </p:sp>
    </p:spTree>
    <p:extLst>
      <p:ext uri="{BB962C8B-B14F-4D97-AF65-F5344CB8AC3E}">
        <p14:creationId xmlns:p14="http://schemas.microsoft.com/office/powerpoint/2010/main" val="3740178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 architecture</a:t>
            </a:r>
            <a:br>
              <a:rPr lang="en-US" dirty="0"/>
            </a:br>
            <a:r>
              <a:rPr lang="en-US" dirty="0"/>
              <a:t>	</a:t>
            </a:r>
            <a:r>
              <a:rPr lang="en-US" sz="4000" dirty="0"/>
              <a:t>Multi-view fusion using deep neural networks</a:t>
            </a:r>
          </a:p>
        </p:txBody>
      </p:sp>
      <p:sp>
        <p:nvSpPr>
          <p:cNvPr id="3" name="Content Placeholder 2"/>
          <p:cNvSpPr>
            <a:spLocks noGrp="1"/>
          </p:cNvSpPr>
          <p:nvPr>
            <p:ph idx="1"/>
          </p:nvPr>
        </p:nvSpPr>
        <p:spPr>
          <a:xfrm>
            <a:off x="1315454" y="2021305"/>
            <a:ext cx="9840226" cy="4216209"/>
          </a:xfrm>
        </p:spPr>
        <p:txBody>
          <a:bodyPr>
            <a:noAutofit/>
          </a:bodyPr>
          <a:lstStyle/>
          <a:p>
            <a:pPr>
              <a:buFont typeface="Wingdings" panose="05000000000000000000" pitchFamily="2" charset="2"/>
              <a:buChar char="Ø"/>
            </a:pPr>
            <a:r>
              <a:rPr lang="en-US" sz="2400" dirty="0"/>
              <a:t> </a:t>
            </a:r>
            <a:r>
              <a:rPr lang="en-US" sz="2400" dirty="0" err="1"/>
              <a:t>Sử</a:t>
            </a:r>
            <a:r>
              <a:rPr lang="en-US" sz="2400" dirty="0"/>
              <a:t> </a:t>
            </a:r>
            <a:r>
              <a:rPr lang="en-US" sz="2400" dirty="0" err="1"/>
              <a:t>dụng</a:t>
            </a:r>
            <a:r>
              <a:rPr lang="en-US" sz="2400" dirty="0"/>
              <a:t> </a:t>
            </a:r>
            <a:r>
              <a:rPr lang="en-US" sz="2400" dirty="0" err="1"/>
              <a:t>ConvNet</a:t>
            </a:r>
            <a:r>
              <a:rPr lang="en-US" sz="2400" dirty="0"/>
              <a:t> LSTMs </a:t>
            </a:r>
            <a:r>
              <a:rPr lang="en-US" sz="2400" dirty="0" err="1"/>
              <a:t>để</a:t>
            </a:r>
            <a:r>
              <a:rPr lang="en-US" sz="2400" dirty="0"/>
              <a:t> </a:t>
            </a:r>
            <a:r>
              <a:rPr lang="en-US" sz="2400" dirty="0" err="1"/>
              <a:t>tạo</a:t>
            </a:r>
            <a:r>
              <a:rPr lang="en-US" sz="2400" dirty="0"/>
              <a:t> feature:</a:t>
            </a:r>
          </a:p>
          <a:p>
            <a:r>
              <a:rPr lang="en-US" sz="2400" dirty="0"/>
              <a:t>Output </a:t>
            </a:r>
            <a:r>
              <a:rPr lang="en-US" sz="2400" dirty="0" err="1"/>
              <a:t>mỗi</a:t>
            </a:r>
            <a:r>
              <a:rPr lang="en-US" sz="2400" dirty="0"/>
              <a:t> view: 1 x 100 vector</a:t>
            </a:r>
          </a:p>
          <a:p>
            <a:r>
              <a:rPr lang="en-US" sz="2400" dirty="0"/>
              <a:t>Không gian feature: 1 x </a:t>
            </a:r>
            <a:r>
              <a:rPr lang="en-US" sz="2400" dirty="0" err="1"/>
              <a:t>Nc</a:t>
            </a:r>
            <a:r>
              <a:rPr lang="en-US" sz="2400" dirty="0"/>
              <a:t> ∗ 100</a:t>
            </a:r>
          </a:p>
          <a:p>
            <a:r>
              <a:rPr lang="en-US" sz="2400" dirty="0"/>
              <a:t> </a:t>
            </a:r>
            <a:r>
              <a:rPr lang="en-US" sz="2400" dirty="0" err="1"/>
              <a:t>Sử</a:t>
            </a:r>
            <a:r>
              <a:rPr lang="en-US" sz="2400" dirty="0"/>
              <a:t> </a:t>
            </a:r>
            <a:r>
              <a:rPr lang="en-US" sz="2400" dirty="0" err="1"/>
              <a:t>dụng</a:t>
            </a:r>
            <a:r>
              <a:rPr lang="en-US" sz="2400" dirty="0"/>
              <a:t> SVM </a:t>
            </a:r>
            <a:r>
              <a:rPr lang="en-US" sz="2400" dirty="0" err="1"/>
              <a:t>để</a:t>
            </a:r>
            <a:r>
              <a:rPr lang="en-US" sz="2400" dirty="0"/>
              <a:t> </a:t>
            </a:r>
            <a:r>
              <a:rPr lang="en-US" sz="2400" dirty="0" err="1"/>
              <a:t>phân</a:t>
            </a:r>
            <a:r>
              <a:rPr lang="en-US" sz="2400" dirty="0"/>
              <a:t> </a:t>
            </a:r>
            <a:r>
              <a:rPr lang="en-US" sz="2400" dirty="0" err="1"/>
              <a:t>lớp</a:t>
            </a:r>
            <a:r>
              <a:rPr lang="en-US" sz="2400" dirty="0"/>
              <a:t> các action</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6126480" y="2491611"/>
            <a:ext cx="5348438" cy="2886200"/>
          </a:xfrm>
          <a:prstGeom prst="rect">
            <a:avLst/>
          </a:prstGeom>
        </p:spPr>
      </p:pic>
      <p:sp>
        <p:nvSpPr>
          <p:cNvPr id="6" name="Footer Placeholder 5">
            <a:extLst>
              <a:ext uri="{FF2B5EF4-FFF2-40B4-BE49-F238E27FC236}">
                <a16:creationId xmlns:a16="http://schemas.microsoft.com/office/drawing/2014/main" id="{C0E8E7E4-1A7E-42E7-A104-3941E1AD303B}"/>
              </a:ext>
            </a:extLst>
          </p:cNvPr>
          <p:cNvSpPr>
            <a:spLocks noGrp="1"/>
          </p:cNvSpPr>
          <p:nvPr>
            <p:ph type="ftr" sz="quarter" idx="11"/>
          </p:nvPr>
        </p:nvSpPr>
        <p:spPr/>
        <p:txBody>
          <a:bodyPr/>
          <a:lstStyle/>
          <a:p>
            <a:r>
              <a:rPr lang="en-US"/>
              <a:t>Multi-view fusion for activity recognition using deep neural networks</a:t>
            </a:r>
          </a:p>
        </p:txBody>
      </p:sp>
    </p:spTree>
    <p:extLst>
      <p:ext uri="{BB962C8B-B14F-4D97-AF65-F5344CB8AC3E}">
        <p14:creationId xmlns:p14="http://schemas.microsoft.com/office/powerpoint/2010/main" val="13407824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 architecture</a:t>
            </a:r>
            <a:br>
              <a:rPr lang="en-US" dirty="0"/>
            </a:br>
            <a:r>
              <a:rPr lang="en-US" dirty="0"/>
              <a:t>	</a:t>
            </a:r>
            <a:r>
              <a:rPr lang="en-US" sz="4000" dirty="0"/>
              <a:t>Multi-view fusion using deep neural networks</a:t>
            </a:r>
          </a:p>
        </p:txBody>
      </p:sp>
      <p:sp>
        <p:nvSpPr>
          <p:cNvPr id="3" name="Content Placeholder 2"/>
          <p:cNvSpPr>
            <a:spLocks noGrp="1"/>
          </p:cNvSpPr>
          <p:nvPr>
            <p:ph idx="1"/>
          </p:nvPr>
        </p:nvSpPr>
        <p:spPr>
          <a:xfrm>
            <a:off x="1315454" y="2021305"/>
            <a:ext cx="9840226" cy="4216209"/>
          </a:xfrm>
        </p:spPr>
        <p:txBody>
          <a:bodyPr>
            <a:noAutofit/>
          </a:bodyPr>
          <a:lstStyle/>
          <a:p>
            <a:pPr>
              <a:buFont typeface="Wingdings" panose="05000000000000000000" pitchFamily="2" charset="2"/>
              <a:buChar char="Ø"/>
            </a:pPr>
            <a:r>
              <a:rPr lang="en-US" sz="2400" dirty="0"/>
              <a:t> </a:t>
            </a:r>
            <a:r>
              <a:rPr lang="en-US" sz="2400" dirty="0" err="1"/>
              <a:t>Sử</a:t>
            </a:r>
            <a:r>
              <a:rPr lang="en-US" sz="2400" dirty="0"/>
              <a:t> </a:t>
            </a:r>
            <a:r>
              <a:rPr lang="en-US" sz="2400" dirty="0" err="1"/>
              <a:t>dụng</a:t>
            </a:r>
            <a:r>
              <a:rPr lang="en-US" sz="2400" dirty="0"/>
              <a:t> </a:t>
            </a:r>
            <a:r>
              <a:rPr lang="en-US" sz="2400" dirty="0" err="1"/>
              <a:t>ConvNet</a:t>
            </a:r>
            <a:r>
              <a:rPr lang="en-US" sz="2400" dirty="0"/>
              <a:t> LSTMs </a:t>
            </a:r>
            <a:r>
              <a:rPr lang="en-US" sz="2400" dirty="0" err="1"/>
              <a:t>để</a:t>
            </a:r>
            <a:r>
              <a:rPr lang="en-US" sz="2400" dirty="0"/>
              <a:t> </a:t>
            </a:r>
            <a:r>
              <a:rPr lang="en-US" sz="2400" dirty="0" err="1"/>
              <a:t>tạo</a:t>
            </a:r>
            <a:r>
              <a:rPr lang="en-US" sz="2400" dirty="0"/>
              <a:t> feature:</a:t>
            </a:r>
          </a:p>
          <a:p>
            <a:pPr marL="201168" lvl="1" indent="0">
              <a:buNone/>
            </a:pPr>
            <a:endParaRPr lang="en-US" sz="2200" dirty="0"/>
          </a:p>
          <a:p>
            <a:pPr marL="201168" lvl="1" indent="0">
              <a:buNone/>
            </a:pPr>
            <a:r>
              <a:rPr lang="en-US" sz="2400" dirty="0" err="1"/>
              <a:t>Nạp</a:t>
            </a:r>
            <a:r>
              <a:rPr lang="en-US" sz="2400" dirty="0"/>
              <a:t> các frame </a:t>
            </a:r>
            <a:r>
              <a:rPr lang="en-US" sz="2400" dirty="0" err="1"/>
              <a:t>đồng</a:t>
            </a:r>
            <a:r>
              <a:rPr lang="en-US" sz="2400" dirty="0"/>
              <a:t> </a:t>
            </a:r>
            <a:r>
              <a:rPr lang="en-US" sz="2400" dirty="0" err="1"/>
              <a:t>bộ</a:t>
            </a:r>
            <a:r>
              <a:rPr lang="en-US" sz="2400" dirty="0"/>
              <a:t> </a:t>
            </a:r>
            <a:r>
              <a:rPr lang="en-US" sz="2400" dirty="0" err="1"/>
              <a:t>theo</a:t>
            </a:r>
            <a:r>
              <a:rPr lang="en-US" sz="2400" dirty="0"/>
              <a:t> </a:t>
            </a:r>
            <a:r>
              <a:rPr lang="en-US" sz="2400" dirty="0" err="1"/>
              <a:t>từng</a:t>
            </a:r>
            <a:r>
              <a:rPr lang="en-US" sz="2400" dirty="0"/>
              <a:t> view</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4080143" y="3458736"/>
            <a:ext cx="4092674" cy="2560545"/>
          </a:xfrm>
          <a:prstGeom prst="rect">
            <a:avLst/>
          </a:prstGeom>
        </p:spPr>
      </p:pic>
      <p:sp>
        <p:nvSpPr>
          <p:cNvPr id="4" name="Footer Placeholder 3">
            <a:extLst>
              <a:ext uri="{FF2B5EF4-FFF2-40B4-BE49-F238E27FC236}">
                <a16:creationId xmlns:a16="http://schemas.microsoft.com/office/drawing/2014/main" id="{1AB545C9-0188-45FD-A33F-A2D04845AA20}"/>
              </a:ext>
            </a:extLst>
          </p:cNvPr>
          <p:cNvSpPr>
            <a:spLocks noGrp="1"/>
          </p:cNvSpPr>
          <p:nvPr>
            <p:ph type="ftr" sz="quarter" idx="11"/>
          </p:nvPr>
        </p:nvSpPr>
        <p:spPr/>
        <p:txBody>
          <a:bodyPr/>
          <a:lstStyle/>
          <a:p>
            <a:r>
              <a:rPr lang="en-US"/>
              <a:t>Multi-view fusion for activity recognition using deep neural networks</a:t>
            </a:r>
          </a:p>
        </p:txBody>
      </p:sp>
    </p:spTree>
    <p:extLst>
      <p:ext uri="{BB962C8B-B14F-4D97-AF65-F5344CB8AC3E}">
        <p14:creationId xmlns:p14="http://schemas.microsoft.com/office/powerpoint/2010/main" val="1842078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 architecture</a:t>
            </a:r>
            <a:br>
              <a:rPr lang="en-US" dirty="0"/>
            </a:br>
            <a:r>
              <a:rPr lang="en-US" dirty="0"/>
              <a:t>	</a:t>
            </a:r>
            <a:r>
              <a:rPr lang="en-US" sz="4000" dirty="0"/>
              <a:t>Multi-view fusion using deep 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5454" y="2021305"/>
                <a:ext cx="9840226" cy="4216209"/>
              </a:xfrm>
            </p:spPr>
            <p:txBody>
              <a:bodyPr>
                <a:noAutofit/>
              </a:bodyPr>
              <a:lstStyle/>
              <a:p>
                <a:pPr>
                  <a:buFont typeface="Wingdings" panose="05000000000000000000" pitchFamily="2" charset="2"/>
                  <a:buChar char="Ø"/>
                </a:pPr>
                <a:r>
                  <a:rPr lang="en-US" sz="2400" dirty="0"/>
                  <a:t> Score fusion</a:t>
                </a:r>
              </a:p>
              <a:p>
                <a:pPr marL="0" indent="0">
                  <a:buNone/>
                </a:pP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𝑎𝑣</m:t>
                        </m:r>
                      </m:sub>
                    </m:sSub>
                  </m:oMath>
                </a14:m>
                <a:r>
                  <a:rPr lang="en-US" sz="2400" dirty="0"/>
                  <a:t>: score của action a trong view v.</a:t>
                </a:r>
              </a:p>
              <a:p>
                <a:pPr marL="0" indent="0">
                  <a:buNone/>
                </a:pPr>
                <a:r>
                  <a:rPr lang="en-US" sz="2400" dirty="0"/>
                  <a:t>	Action a có score </a:t>
                </a:r>
                <a:r>
                  <a:rPr lang="en-US" sz="2400" dirty="0" err="1"/>
                  <a:t>cao</a:t>
                </a:r>
                <a:r>
                  <a:rPr lang="en-US" sz="2400" dirty="0"/>
                  <a:t> </a:t>
                </a:r>
                <a:r>
                  <a:rPr lang="en-US" sz="2400" dirty="0" err="1"/>
                  <a:t>nhất</a:t>
                </a:r>
                <a:r>
                  <a:rPr lang="en-US" sz="2400" dirty="0"/>
                  <a:t> </a:t>
                </a:r>
                <a:r>
                  <a:rPr lang="en-US" sz="2400" dirty="0" err="1"/>
                  <a:t>sẽ</a:t>
                </a:r>
                <a:r>
                  <a:rPr lang="en-US" sz="2400" dirty="0"/>
                  <a:t> </a:t>
                </a:r>
                <a:r>
                  <a:rPr lang="en-US" sz="2400" dirty="0" err="1"/>
                  <a:t>được</a:t>
                </a:r>
                <a:r>
                  <a:rPr lang="en-US" sz="2400" dirty="0"/>
                  <a:t> </a:t>
                </a:r>
                <a:r>
                  <a:rPr lang="en-US" sz="2400" dirty="0" err="1"/>
                  <a:t>gán</a:t>
                </a:r>
                <a:r>
                  <a:rPr lang="en-US" sz="2400" dirty="0"/>
                  <a:t> </a:t>
                </a:r>
                <a:r>
                  <a:rPr lang="en-US" sz="2400" dirty="0" err="1"/>
                  <a:t>cho</a:t>
                </a:r>
                <a:r>
                  <a:rPr lang="en-US" sz="2400" dirty="0"/>
                  <a:t> output class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5454" y="2021305"/>
                <a:ext cx="9840226" cy="4216209"/>
              </a:xfrm>
              <a:blipFill>
                <a:blip r:embed="rId3"/>
                <a:stretch>
                  <a:fillRect l="-1797" t="-2026"/>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3332347" y="3874160"/>
            <a:ext cx="2794133" cy="1940370"/>
          </a:xfrm>
          <a:prstGeom prst="rect">
            <a:avLst/>
          </a:prstGeom>
        </p:spPr>
      </p:pic>
      <p:pic>
        <p:nvPicPr>
          <p:cNvPr id="7" name="Picture 6"/>
          <p:cNvPicPr>
            <a:picLocks noChangeAspect="1"/>
          </p:cNvPicPr>
          <p:nvPr/>
        </p:nvPicPr>
        <p:blipFill>
          <a:blip r:embed="rId5"/>
          <a:stretch>
            <a:fillRect/>
          </a:stretch>
        </p:blipFill>
        <p:spPr>
          <a:xfrm>
            <a:off x="6599719" y="3628433"/>
            <a:ext cx="4443665" cy="2431823"/>
          </a:xfrm>
          <a:prstGeom prst="rect">
            <a:avLst/>
          </a:prstGeom>
        </p:spPr>
      </p:pic>
      <p:sp>
        <p:nvSpPr>
          <p:cNvPr id="6" name="Footer Placeholder 5">
            <a:extLst>
              <a:ext uri="{FF2B5EF4-FFF2-40B4-BE49-F238E27FC236}">
                <a16:creationId xmlns:a16="http://schemas.microsoft.com/office/drawing/2014/main" id="{FB2C9796-F1FA-42C5-83FE-63581405C6D3}"/>
              </a:ext>
            </a:extLst>
          </p:cNvPr>
          <p:cNvSpPr>
            <a:spLocks noGrp="1"/>
          </p:cNvSpPr>
          <p:nvPr>
            <p:ph type="ftr" sz="quarter" idx="11"/>
          </p:nvPr>
        </p:nvSpPr>
        <p:spPr/>
        <p:txBody>
          <a:bodyPr/>
          <a:lstStyle/>
          <a:p>
            <a:r>
              <a:rPr lang="en-US"/>
              <a:t>Multi-view fusion for activity recognition using deep neural networks</a:t>
            </a:r>
            <a:endParaRPr lang="en-US" dirty="0"/>
          </a:p>
        </p:txBody>
      </p:sp>
    </p:spTree>
    <p:extLst>
      <p:ext uri="{BB962C8B-B14F-4D97-AF65-F5344CB8AC3E}">
        <p14:creationId xmlns:p14="http://schemas.microsoft.com/office/powerpoint/2010/main" val="13653630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EFAC6D-FC1D-468D-A42F-37E10751EF59}"/>
              </a:ext>
            </a:extLst>
          </p:cNvPr>
          <p:cNvPicPr>
            <a:picLocks noChangeAspect="1"/>
          </p:cNvPicPr>
          <p:nvPr/>
        </p:nvPicPr>
        <p:blipFill>
          <a:blip r:embed="rId2"/>
          <a:stretch>
            <a:fillRect/>
          </a:stretch>
        </p:blipFill>
        <p:spPr>
          <a:xfrm>
            <a:off x="643192" y="1728895"/>
            <a:ext cx="5451627" cy="3080168"/>
          </a:xfrm>
          <a:prstGeom prst="rect">
            <a:avLst/>
          </a:prstGeom>
        </p:spPr>
      </p:pic>
      <p:cxnSp>
        <p:nvCxnSpPr>
          <p:cNvPr id="39" name="Straight Connector 3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0" name="Rectangle 3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3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1685" y="634946"/>
            <a:ext cx="5127171" cy="1450757"/>
          </a:xfrm>
        </p:spPr>
        <p:txBody>
          <a:bodyPr>
            <a:normAutofit/>
          </a:bodyPr>
          <a:lstStyle/>
          <a:p>
            <a:r>
              <a:rPr lang="en-US" sz="3400"/>
              <a:t>Deeply Learned View-Invariant Features for Cross-View Action Recognition</a:t>
            </a:r>
          </a:p>
        </p:txBody>
      </p:sp>
      <p:sp>
        <p:nvSpPr>
          <p:cNvPr id="3" name="Content Placeholder 2"/>
          <p:cNvSpPr>
            <a:spLocks noGrp="1"/>
          </p:cNvSpPr>
          <p:nvPr>
            <p:ph idx="1"/>
          </p:nvPr>
        </p:nvSpPr>
        <p:spPr>
          <a:xfrm>
            <a:off x="6411684" y="2198914"/>
            <a:ext cx="5127172" cy="3670180"/>
          </a:xfrm>
        </p:spPr>
        <p:txBody>
          <a:bodyPr>
            <a:normAutofit/>
          </a:bodyPr>
          <a:lstStyle/>
          <a:p>
            <a:r>
              <a:rPr lang="en-US" sz="1700" err="1"/>
              <a:t>Vấn</a:t>
            </a:r>
            <a:r>
              <a:rPr lang="en-US" sz="1700"/>
              <a:t> </a:t>
            </a:r>
            <a:r>
              <a:rPr lang="en-US" sz="1700" err="1"/>
              <a:t>đề</a:t>
            </a:r>
            <a:r>
              <a:rPr lang="en-US" sz="1700"/>
              <a:t> của các </a:t>
            </a:r>
            <a:r>
              <a:rPr lang="en-US" sz="1700" err="1"/>
              <a:t>phương</a:t>
            </a:r>
            <a:r>
              <a:rPr lang="en-US" sz="1700"/>
              <a:t> </a:t>
            </a:r>
            <a:r>
              <a:rPr lang="en-US" sz="1700" err="1"/>
              <a:t>pháp</a:t>
            </a:r>
            <a:r>
              <a:rPr lang="en-US" sz="1700"/>
              <a:t> </a:t>
            </a:r>
            <a:r>
              <a:rPr lang="en-US" sz="1700" err="1"/>
              <a:t>trước</a:t>
            </a:r>
            <a:r>
              <a:rPr lang="en-US" sz="1700"/>
              <a:t>:</a:t>
            </a:r>
          </a:p>
          <a:p>
            <a:r>
              <a:rPr lang="en-US" sz="1700"/>
              <a:t>- </a:t>
            </a:r>
            <a:r>
              <a:rPr lang="en-US" sz="1700" err="1"/>
              <a:t>Trọng</a:t>
            </a:r>
            <a:r>
              <a:rPr lang="en-US" sz="1700"/>
              <a:t> </a:t>
            </a:r>
            <a:r>
              <a:rPr lang="en-US" sz="1700" err="1"/>
              <a:t>số</a:t>
            </a:r>
            <a:r>
              <a:rPr lang="en-US" sz="1700"/>
              <a:t> của các view </a:t>
            </a:r>
            <a:r>
              <a:rPr lang="en-US" sz="1700" err="1"/>
              <a:t>khi</a:t>
            </a:r>
            <a:r>
              <a:rPr lang="en-US" sz="1700"/>
              <a:t> </a:t>
            </a:r>
            <a:r>
              <a:rPr lang="en-US" sz="1700" err="1"/>
              <a:t>xây</a:t>
            </a:r>
            <a:r>
              <a:rPr lang="en-US" sz="1700"/>
              <a:t> </a:t>
            </a:r>
            <a:r>
              <a:rPr lang="en-US" sz="1700" err="1"/>
              <a:t>dựng</a:t>
            </a:r>
            <a:r>
              <a:rPr lang="en-US" sz="1700"/>
              <a:t> feature </a:t>
            </a:r>
            <a:r>
              <a:rPr lang="en-US" sz="1700" err="1"/>
              <a:t>là</a:t>
            </a:r>
            <a:r>
              <a:rPr lang="en-US" sz="1700"/>
              <a:t> </a:t>
            </a:r>
            <a:r>
              <a:rPr lang="en-US" sz="1700" err="1"/>
              <a:t>như</a:t>
            </a:r>
            <a:r>
              <a:rPr lang="en-US" sz="1700"/>
              <a:t> </a:t>
            </a:r>
            <a:r>
              <a:rPr lang="en-US" sz="1700" err="1"/>
              <a:t>nhau</a:t>
            </a:r>
            <a:endParaRPr lang="en-US" sz="1700"/>
          </a:p>
          <a:p>
            <a:r>
              <a:rPr lang="en-US" sz="1700"/>
              <a:t>- Shared feature không </a:t>
            </a:r>
            <a:r>
              <a:rPr lang="en-US" sz="1700" err="1"/>
              <a:t>thể</a:t>
            </a:r>
            <a:r>
              <a:rPr lang="en-US" sz="1700"/>
              <a:t> </a:t>
            </a:r>
            <a:r>
              <a:rPr lang="en-US" sz="1700" err="1"/>
              <a:t>hiện</a:t>
            </a:r>
            <a:r>
              <a:rPr lang="en-US" sz="1700"/>
              <a:t> </a:t>
            </a:r>
            <a:r>
              <a:rPr lang="en-US" sz="1700" err="1"/>
              <a:t>được</a:t>
            </a:r>
            <a:r>
              <a:rPr lang="en-US" sz="1700"/>
              <a:t> </a:t>
            </a:r>
            <a:r>
              <a:rPr lang="en-US" sz="1700" err="1"/>
              <a:t>thông</a:t>
            </a:r>
            <a:r>
              <a:rPr lang="en-US" sz="1700"/>
              <a:t> tin </a:t>
            </a:r>
            <a:r>
              <a:rPr lang="en-US" sz="1700" err="1"/>
              <a:t>riêng</a:t>
            </a:r>
            <a:r>
              <a:rPr lang="en-US" sz="1700"/>
              <a:t> của </a:t>
            </a:r>
            <a:r>
              <a:rPr lang="en-US" sz="1700" err="1"/>
              <a:t>từng</a:t>
            </a:r>
            <a:r>
              <a:rPr lang="en-US" sz="1700"/>
              <a:t> view</a:t>
            </a:r>
          </a:p>
          <a:p>
            <a:pPr>
              <a:buFont typeface="Wingdings" panose="05000000000000000000" pitchFamily="2" charset="2"/>
              <a:buChar char="Ø"/>
            </a:pPr>
            <a:r>
              <a:rPr lang="en-US" sz="1700"/>
              <a:t> </a:t>
            </a:r>
            <a:r>
              <a:rPr lang="en-US" sz="1700" err="1"/>
              <a:t>Đề</a:t>
            </a:r>
            <a:r>
              <a:rPr lang="en-US" sz="1700"/>
              <a:t> </a:t>
            </a:r>
            <a:r>
              <a:rPr lang="en-US" sz="1700" err="1"/>
              <a:t>xuất</a:t>
            </a:r>
            <a:r>
              <a:rPr lang="en-US" sz="1700"/>
              <a:t> Sample-affinity matrix (SAM) </a:t>
            </a:r>
          </a:p>
          <a:p>
            <a:pPr marL="0" indent="0">
              <a:buNone/>
            </a:pPr>
            <a:r>
              <a:rPr lang="en-US" sz="1700"/>
              <a:t> - View-invariant features = shared features + private features</a:t>
            </a:r>
          </a:p>
          <a:p>
            <a:pPr marL="0" indent="0">
              <a:buNone/>
            </a:pPr>
            <a:r>
              <a:rPr lang="en-US" sz="1700"/>
              <a:t> - </a:t>
            </a:r>
            <a:r>
              <a:rPr lang="en-US" sz="1700" err="1"/>
              <a:t>Tăng</a:t>
            </a:r>
            <a:r>
              <a:rPr lang="en-US" sz="1700"/>
              <a:t> </a:t>
            </a:r>
            <a:r>
              <a:rPr lang="en-US" sz="1700" err="1"/>
              <a:t>hiệu</a:t>
            </a:r>
            <a:r>
              <a:rPr lang="en-US" sz="1700"/>
              <a:t> </a:t>
            </a:r>
            <a:r>
              <a:rPr lang="en-US" sz="1700" err="1"/>
              <a:t>quả</a:t>
            </a:r>
            <a:r>
              <a:rPr lang="en-US" sz="1700"/>
              <a:t> </a:t>
            </a:r>
            <a:r>
              <a:rPr lang="en-US" sz="1700" err="1"/>
              <a:t>nhờ</a:t>
            </a:r>
            <a:r>
              <a:rPr lang="en-US" sz="1700"/>
              <a:t> </a:t>
            </a:r>
            <a:r>
              <a:rPr lang="en-US" sz="1700" err="1"/>
              <a:t>sử</a:t>
            </a:r>
            <a:r>
              <a:rPr lang="en-US" sz="1700"/>
              <a:t> </a:t>
            </a:r>
            <a:r>
              <a:rPr lang="en-US" sz="1700" err="1"/>
              <a:t>dụng</a:t>
            </a:r>
            <a:r>
              <a:rPr lang="en-US" sz="1700"/>
              <a:t> </a:t>
            </a:r>
            <a:r>
              <a:rPr lang="en-US" sz="1700" err="1"/>
              <a:t>nhãn</a:t>
            </a:r>
            <a:r>
              <a:rPr lang="en-US" sz="1700"/>
              <a:t> </a:t>
            </a:r>
            <a:r>
              <a:rPr lang="en-US" sz="1700" err="1"/>
              <a:t>và</a:t>
            </a:r>
            <a:r>
              <a:rPr lang="en-US" sz="1700"/>
              <a:t> stack </a:t>
            </a:r>
            <a:r>
              <a:rPr lang="en-US" sz="1700" err="1"/>
              <a:t>nhiều</a:t>
            </a:r>
            <a:r>
              <a:rPr lang="en-US" sz="1700"/>
              <a:t> layer của features</a:t>
            </a:r>
          </a:p>
          <a:p>
            <a:endParaRPr lang="en-US" sz="1700"/>
          </a:p>
          <a:p>
            <a:pPr lvl="1">
              <a:buFont typeface="Arial" panose="020B0604020202020204" pitchFamily="34" charset="0"/>
              <a:buChar char="•"/>
            </a:pPr>
            <a:endParaRPr lang="en-US" sz="1700"/>
          </a:p>
          <a:p>
            <a:pPr lvl="1">
              <a:buFont typeface="Arial" panose="020B0604020202020204" pitchFamily="34" charset="0"/>
              <a:buChar char="•"/>
            </a:pPr>
            <a:endParaRPr lang="en-US" sz="1700" dirty="0"/>
          </a:p>
        </p:txBody>
      </p:sp>
      <p:sp>
        <p:nvSpPr>
          <p:cNvPr id="6" name="Footer Placeholder 5">
            <a:extLst>
              <a:ext uri="{FF2B5EF4-FFF2-40B4-BE49-F238E27FC236}">
                <a16:creationId xmlns:a16="http://schemas.microsoft.com/office/drawing/2014/main" id="{9F0CCE8D-9640-4B47-82DD-B4D50E00204F}"/>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Deeply Learned View-Invariant Features for Cross-View Action Recognition</a:t>
            </a:r>
          </a:p>
        </p:txBody>
      </p:sp>
    </p:spTree>
    <p:extLst>
      <p:ext uri="{BB962C8B-B14F-4D97-AF65-F5344CB8AC3E}">
        <p14:creationId xmlns:p14="http://schemas.microsoft.com/office/powerpoint/2010/main" val="1382093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Related Work</a:t>
            </a:r>
          </a:p>
        </p:txBody>
      </p:sp>
      <p:sp>
        <p:nvSpPr>
          <p:cNvPr id="3" name="Content Placeholder 2"/>
          <p:cNvSpPr>
            <a:spLocks noGrp="1"/>
          </p:cNvSpPr>
          <p:nvPr>
            <p:ph idx="1"/>
          </p:nvPr>
        </p:nvSpPr>
        <p:spPr>
          <a:xfrm>
            <a:off x="1315454" y="2101516"/>
            <a:ext cx="9840226" cy="4135998"/>
          </a:xfrm>
        </p:spPr>
        <p:txBody>
          <a:bodyPr>
            <a:noAutofit/>
          </a:bodyPr>
          <a:lstStyle/>
          <a:p>
            <a:pPr marL="0" indent="0">
              <a:buNone/>
            </a:pPr>
            <a:r>
              <a:rPr lang="en-US" sz="2400" dirty="0"/>
              <a:t> </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a:t>
            </a:r>
          </a:p>
          <a:p>
            <a:pPr marL="0" indent="0">
              <a:buNone/>
            </a:pPr>
            <a:r>
              <a:rPr lang="en-US" sz="2400" dirty="0"/>
              <a:t> </a:t>
            </a:r>
          </a:p>
        </p:txBody>
      </p:sp>
      <p:graphicFrame>
        <p:nvGraphicFramePr>
          <p:cNvPr id="4" name="Table 3">
            <a:extLst>
              <a:ext uri="{FF2B5EF4-FFF2-40B4-BE49-F238E27FC236}">
                <a16:creationId xmlns:a16="http://schemas.microsoft.com/office/drawing/2014/main" id="{0C347CF9-9BB7-47F6-8E5E-025399AF602A}"/>
              </a:ext>
            </a:extLst>
          </p:cNvPr>
          <p:cNvGraphicFramePr>
            <a:graphicFrameLocks noGrp="1"/>
          </p:cNvGraphicFramePr>
          <p:nvPr>
            <p:extLst/>
          </p:nvPr>
        </p:nvGraphicFramePr>
        <p:xfrm>
          <a:off x="2171567" y="2101516"/>
          <a:ext cx="8128000" cy="383665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96592624"/>
                    </a:ext>
                  </a:extLst>
                </a:gridCol>
                <a:gridCol w="4064000">
                  <a:extLst>
                    <a:ext uri="{9D8B030D-6E8A-4147-A177-3AD203B41FA5}">
                      <a16:colId xmlns:a16="http://schemas.microsoft.com/office/drawing/2014/main" val="3143966337"/>
                    </a:ext>
                  </a:extLst>
                </a:gridCol>
              </a:tblGrid>
              <a:tr h="679772">
                <a:tc>
                  <a:txBody>
                    <a:bodyPr/>
                    <a:lstStyle/>
                    <a:p>
                      <a:pPr algn="ctr"/>
                      <a:r>
                        <a:rPr lang="en-US" sz="2400" dirty="0" err="1"/>
                        <a:t>MvDN</a:t>
                      </a:r>
                      <a:r>
                        <a:rPr lang="en-US" sz="2400" dirty="0"/>
                        <a:t> của Kan</a:t>
                      </a:r>
                    </a:p>
                  </a:txBody>
                  <a:tcPr/>
                </a:tc>
                <a:tc>
                  <a:txBody>
                    <a:bodyPr/>
                    <a:lstStyle/>
                    <a:p>
                      <a:pPr algn="ctr"/>
                      <a:r>
                        <a:rPr lang="en-US" sz="2400" dirty="0"/>
                        <a:t>Proposed approach</a:t>
                      </a:r>
                    </a:p>
                  </a:txBody>
                  <a:tcPr/>
                </a:tc>
                <a:extLst>
                  <a:ext uri="{0D108BD9-81ED-4DB2-BD59-A6C34878D82A}">
                    <a16:rowId xmlns:a16="http://schemas.microsoft.com/office/drawing/2014/main" val="707480113"/>
                  </a:ext>
                </a:extLst>
              </a:tr>
              <a:tr h="1578441">
                <a:tc>
                  <a:txBody>
                    <a:bodyPr/>
                    <a:lstStyle/>
                    <a:p>
                      <a:r>
                        <a:rPr lang="en-US" sz="2400" dirty="0"/>
                        <a:t>Compute the between-class and within-class Laplacian matrices</a:t>
                      </a:r>
                    </a:p>
                  </a:txBody>
                  <a:tcPr/>
                </a:tc>
                <a:tc>
                  <a:txBody>
                    <a:bodyPr/>
                    <a:lstStyle/>
                    <a:p>
                      <a:r>
                        <a:rPr lang="en-US" sz="2400" dirty="0"/>
                        <a:t>SAM Z directly captures with-in class between-view information and between class with-in view information</a:t>
                      </a:r>
                    </a:p>
                  </a:txBody>
                  <a:tcPr/>
                </a:tc>
                <a:extLst>
                  <a:ext uri="{0D108BD9-81ED-4DB2-BD59-A6C34878D82A}">
                    <a16:rowId xmlns:a16="http://schemas.microsoft.com/office/drawing/2014/main" val="4045147939"/>
                  </a:ext>
                </a:extLst>
              </a:tr>
              <a:tr h="1578441">
                <a:tc>
                  <a:txBody>
                    <a:bodyPr/>
                    <a:lstStyle/>
                    <a:p>
                      <a:r>
                        <a:rPr lang="en-US" sz="2400" dirty="0"/>
                        <a:t>Does not encode such distance</a:t>
                      </a:r>
                    </a:p>
                  </a:txBody>
                  <a:tcPr/>
                </a:tc>
                <a:tc>
                  <a:txBody>
                    <a:bodyPr/>
                    <a:lstStyle/>
                    <a:p>
                      <a:r>
                        <a:rPr lang="en-US" sz="2400" dirty="0"/>
                        <a:t>Measures the distance between two views of the same sample</a:t>
                      </a:r>
                    </a:p>
                  </a:txBody>
                  <a:tcPr/>
                </a:tc>
                <a:extLst>
                  <a:ext uri="{0D108BD9-81ED-4DB2-BD59-A6C34878D82A}">
                    <a16:rowId xmlns:a16="http://schemas.microsoft.com/office/drawing/2014/main" val="4104743255"/>
                  </a:ext>
                </a:extLst>
              </a:tr>
            </a:tbl>
          </a:graphicData>
        </a:graphic>
      </p:graphicFrame>
      <p:sp>
        <p:nvSpPr>
          <p:cNvPr id="6" name="Footer Placeholder 5">
            <a:extLst>
              <a:ext uri="{FF2B5EF4-FFF2-40B4-BE49-F238E27FC236}">
                <a16:creationId xmlns:a16="http://schemas.microsoft.com/office/drawing/2014/main" id="{3D261563-096B-4D34-A098-C281198FE8A3}"/>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2545378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DEEPLY LEARNED VIEW-INVARIANT FEATURES</a:t>
            </a:r>
            <a:br>
              <a:rPr lang="en-US" dirty="0"/>
            </a:br>
            <a:r>
              <a:rPr lang="en-US" dirty="0"/>
              <a:t>	</a:t>
            </a:r>
            <a:r>
              <a:rPr lang="en-US" sz="4000" dirty="0"/>
              <a:t>Sample-Affinity Matrix (SAM)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5454" y="2101516"/>
                <a:ext cx="9840226" cy="4135998"/>
              </a:xfrm>
            </p:spPr>
            <p:txBody>
              <a:bodyPr>
                <a:noAutofit/>
              </a:bodyPr>
              <a:lstStyle/>
              <a:p>
                <a:pPr marL="0" indent="0">
                  <a:buNone/>
                </a:pPr>
                <a:r>
                  <a:rPr lang="en-US" sz="2400" dirty="0"/>
                  <a:t>Training videos của V views: </a:t>
                </a:r>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𝑋</m:t>
                            </m:r>
                          </m:e>
                          <m:sup>
                            <m:r>
                              <a:rPr lang="en-US" sz="2400" i="1">
                                <a:latin typeface="Cambria Math" panose="02040503050406030204" pitchFamily="18" charset="0"/>
                              </a:rPr>
                              <m:t>𝑣</m:t>
                            </m:r>
                          </m:sup>
                        </m:sSup>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𝑣</m:t>
                            </m:r>
                          </m:sup>
                        </m:sSup>
                        <m:r>
                          <a:rPr lang="en-US" sz="2400" i="1">
                            <a:latin typeface="Cambria Math" panose="02040503050406030204" pitchFamily="18" charset="0"/>
                          </a:rPr>
                          <m:t>}</m:t>
                        </m:r>
                      </m:e>
                      <m:sub>
                        <m:r>
                          <a:rPr lang="en-US" sz="2400" b="0" i="1" smtClean="0">
                            <a:latin typeface="Cambria Math" panose="02040503050406030204" pitchFamily="18" charset="0"/>
                          </a:rPr>
                          <m:t>𝑣</m:t>
                        </m:r>
                        <m:r>
                          <a:rPr lang="en-US" sz="2400" b="0" i="1" smtClean="0">
                            <a:latin typeface="Cambria Math" panose="02040503050406030204" pitchFamily="18" charset="0"/>
                          </a:rPr>
                          <m:t>=1</m:t>
                        </m:r>
                      </m:sub>
                      <m:sup>
                        <m:r>
                          <a:rPr lang="en-US" sz="2400" b="0" i="1" smtClean="0">
                            <a:latin typeface="Cambria Math" panose="02040503050406030204" pitchFamily="18" charset="0"/>
                          </a:rPr>
                          <m:t>𝑉</m:t>
                        </m:r>
                      </m:sup>
                    </m:sSubSup>
                  </m:oMath>
                </a14:m>
                <a:endParaRPr lang="en-US" sz="2400" dirty="0"/>
              </a:p>
              <a:p>
                <a:pPr marL="0" indent="0">
                  <a:buNone/>
                </a:pPr>
                <a:r>
                  <a:rPr lang="en-US" sz="2400" dirty="0"/>
                  <a:t>Data của view v </a:t>
                </a:r>
                <a:r>
                  <a:rPr lang="en-US" sz="2400" dirty="0" err="1"/>
                  <a:t>gồm</a:t>
                </a:r>
                <a:r>
                  <a:rPr lang="en-US" sz="2400" dirty="0"/>
                  <a:t> N videos: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𝑣</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𝑣</m:t>
                        </m:r>
                      </m:sup>
                    </m:sSubSup>
                    <m:r>
                      <a:rPr lang="en-US" sz="2400" b="0" i="1" smtClean="0">
                        <a:latin typeface="Cambria Math" panose="02040503050406030204" pitchFamily="18" charset="0"/>
                      </a:rPr>
                      <m:t>, …,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𝑁</m:t>
                        </m:r>
                      </m:sub>
                      <m:sup>
                        <m:r>
                          <a:rPr lang="en-US" sz="2400" b="0" i="1" smtClean="0">
                            <a:latin typeface="Cambria Math" panose="02040503050406030204" pitchFamily="18" charset="0"/>
                          </a:rPr>
                          <m:t>𝑣</m:t>
                        </m:r>
                      </m:sup>
                    </m:sSubSup>
                    <m:r>
                      <a:rPr lang="en-US" sz="2400" b="0" i="1" smtClean="0">
                        <a:latin typeface="Cambria Math" panose="02040503050406030204" pitchFamily="18" charset="0"/>
                      </a:rPr>
                      <m:t>]</m:t>
                    </m:r>
                  </m:oMath>
                </a14:m>
                <a:endParaRPr lang="en-US" sz="2400" dirty="0"/>
              </a:p>
              <a:p>
                <a:pPr marL="0" indent="0">
                  <a:buNone/>
                </a:pPr>
                <a:r>
                  <a:rPr lang="en-US" sz="2400" dirty="0"/>
                  <a:t>Label: </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r>
                          <a:rPr lang="en-US" sz="2400" i="1">
                            <a:latin typeface="Cambria Math" panose="02040503050406030204" pitchFamily="18" charset="0"/>
                          </a:rPr>
                          <m:t>𝑣</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𝑦</m:t>
                        </m:r>
                      </m:e>
                      <m:sub>
                        <m:r>
                          <a:rPr lang="en-US" sz="2400" i="1">
                            <a:latin typeface="Cambria Math" panose="02040503050406030204" pitchFamily="18" charset="0"/>
                          </a:rPr>
                          <m:t>1</m:t>
                        </m:r>
                      </m:sub>
                      <m:sup>
                        <m:r>
                          <a:rPr lang="en-US" sz="2400" i="1">
                            <a:latin typeface="Cambria Math" panose="02040503050406030204" pitchFamily="18" charset="0"/>
                          </a:rPr>
                          <m:t>𝑣</m:t>
                        </m:r>
                      </m:sup>
                    </m:sSubSup>
                    <m:r>
                      <a:rPr lang="en-US" sz="2400" i="1">
                        <a:latin typeface="Cambria Math" panose="02040503050406030204" pitchFamily="18" charset="0"/>
                      </a:rPr>
                      <m:t>, …, </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𝑦</m:t>
                        </m:r>
                      </m:e>
                      <m:sub>
                        <m:r>
                          <a:rPr lang="en-US" sz="2400" i="1">
                            <a:latin typeface="Cambria Math" panose="02040503050406030204" pitchFamily="18" charset="0"/>
                          </a:rPr>
                          <m:t>𝑁</m:t>
                        </m:r>
                      </m:sub>
                      <m:sup>
                        <m:r>
                          <a:rPr lang="en-US" sz="2400" i="1">
                            <a:latin typeface="Cambria Math" panose="02040503050406030204" pitchFamily="18" charset="0"/>
                          </a:rPr>
                          <m:t>𝑣</m:t>
                        </m:r>
                      </m:sup>
                    </m:sSubSup>
                    <m:r>
                      <a:rPr lang="en-US" sz="2400" i="1">
                        <a:latin typeface="Cambria Math" panose="02040503050406030204" pitchFamily="18" charset="0"/>
                      </a:rPr>
                      <m:t>]</m:t>
                    </m:r>
                  </m:oMath>
                </a14:m>
                <a:endParaRPr lang="en-US" sz="2400" dirty="0"/>
              </a:p>
              <a:p>
                <a:pPr marL="0" indent="0">
                  <a:buNone/>
                </a:pPr>
                <a:endParaRPr lang="en-US" sz="240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endParaRPr lang="en-US" sz="2400" i="1" dirty="0">
                  <a:latin typeface="Cambria Math" panose="02040503050406030204" pitchFamily="18" charset="0"/>
                </a:endParaRPr>
              </a:p>
              <a:p>
                <a:pPr marL="0" indent="0">
                  <a:buNone/>
                </a:pP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𝑢𝑣</m:t>
                        </m:r>
                      </m:sup>
                    </m:sSubSup>
                    <m:r>
                      <a:rPr lang="en-US" sz="2400" b="0" i="1" smtClean="0">
                        <a:latin typeface="Cambria Math" panose="02040503050406030204" pitchFamily="18" charset="0"/>
                      </a:rPr>
                      <m:t>=</m:t>
                    </m:r>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d>
                          <m:dPr>
                            <m:begChr m:val="‖"/>
                            <m:endChr m:val="‖"/>
                            <m:ctrlPr>
                              <a:rPr lang="en-US" sz="2400" b="0" i="1" dirty="0" smtClean="0">
                                <a:latin typeface="Cambria Math" panose="02040503050406030204" pitchFamily="18" charset="0"/>
                              </a:rPr>
                            </m:ctrlPr>
                          </m:dPr>
                          <m:e>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up>
                                <m:r>
                                  <a:rPr lang="en-US" sz="2400" b="0" i="1" dirty="0" smtClean="0">
                                    <a:latin typeface="Cambria Math" panose="02040503050406030204" pitchFamily="18" charset="0"/>
                                  </a:rPr>
                                  <m:t>𝑣</m:t>
                                </m:r>
                              </m:sup>
                            </m:sSubSup>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up>
                                <m:r>
                                  <a:rPr lang="en-US" sz="2400" b="0" i="1" dirty="0" smtClean="0">
                                    <a:latin typeface="Cambria Math" panose="02040503050406030204" pitchFamily="18" charset="0"/>
                                  </a:rPr>
                                  <m:t>𝑢</m:t>
                                </m:r>
                              </m:sup>
                            </m:sSubSup>
                          </m:e>
                        </m:d>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/2</m:t>
                    </m:r>
                    <m:r>
                      <a:rPr lang="en-US" sz="2400" b="0" i="1" dirty="0" smtClean="0">
                        <a:latin typeface="Cambria Math" panose="02040503050406030204" pitchFamily="18" charset="0"/>
                      </a:rPr>
                      <m:t>𝑐</m:t>
                    </m:r>
                    <m:r>
                      <a:rPr lang="en-US" sz="2400" b="0" i="1" dirty="0" smtClean="0">
                        <a:latin typeface="Cambria Math" panose="02040503050406030204" pitchFamily="18" charset="0"/>
                      </a:rPr>
                      <m:t>)</m:t>
                    </m:r>
                  </m:oMath>
                </a14:m>
                <a:r>
                  <a:rPr lang="en-US" sz="2400" dirty="0"/>
                  <a:t> parameterized </a:t>
                </a:r>
                <a:r>
                  <a:rPr lang="en-US" sz="2400" dirty="0" err="1"/>
                  <a:t>bởi</a:t>
                </a:r>
                <a:r>
                  <a:rPr lang="en-US" sz="2400" dirty="0"/>
                  <a:t> c: </a:t>
                </a:r>
                <a:r>
                  <a:rPr lang="en-US" sz="2400" dirty="0" err="1"/>
                  <a:t>khoảng</a:t>
                </a:r>
                <a:r>
                  <a:rPr lang="en-US" sz="2400" dirty="0"/>
                  <a:t> </a:t>
                </a:r>
                <a:r>
                  <a:rPr lang="en-US" sz="2400" dirty="0" err="1"/>
                  <a:t>cách</a:t>
                </a:r>
                <a:r>
                  <a:rPr lang="en-US" sz="2400" dirty="0"/>
                  <a:t> </a:t>
                </a:r>
                <a:r>
                  <a:rPr lang="en-US" sz="2400" dirty="0" err="1"/>
                  <a:t>giữa</a:t>
                </a:r>
                <a:r>
                  <a:rPr lang="en-US" sz="2400" dirty="0"/>
                  <a:t> 2 view của sample </a:t>
                </a:r>
                <a:r>
                  <a:rPr lang="en-US" sz="2400" dirty="0" err="1"/>
                  <a:t>thứ</a:t>
                </a:r>
                <a:r>
                  <a:rPr lang="en-US" sz="2400" dirty="0"/>
                  <a:t> </a:t>
                </a:r>
                <a:r>
                  <a:rPr lang="en-US" sz="2400" dirty="0" err="1"/>
                  <a:t>i</a:t>
                </a:r>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5454" y="2101516"/>
                <a:ext cx="9840226" cy="4135998"/>
              </a:xfrm>
              <a:blipFill>
                <a:blip r:embed="rId3"/>
                <a:stretch>
                  <a:fillRect l="-1921" t="-1917" r="-1425"/>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841CF29-9EAF-4CB3-AEDD-7A94926F759F}"/>
              </a:ext>
            </a:extLst>
          </p:cNvPr>
          <p:cNvPicPr>
            <a:picLocks noChangeAspect="1"/>
          </p:cNvPicPr>
          <p:nvPr/>
        </p:nvPicPr>
        <p:blipFill>
          <a:blip r:embed="rId4"/>
          <a:stretch>
            <a:fillRect/>
          </a:stretch>
        </p:blipFill>
        <p:spPr>
          <a:xfrm>
            <a:off x="3172327" y="3608615"/>
            <a:ext cx="5847346" cy="1537974"/>
          </a:xfrm>
          <a:prstGeom prst="rect">
            <a:avLst/>
          </a:prstGeom>
        </p:spPr>
      </p:pic>
      <p:sp>
        <p:nvSpPr>
          <p:cNvPr id="7" name="Footer Placeholder 6">
            <a:extLst>
              <a:ext uri="{FF2B5EF4-FFF2-40B4-BE49-F238E27FC236}">
                <a16:creationId xmlns:a16="http://schemas.microsoft.com/office/drawing/2014/main" id="{058B0171-C9F6-4D18-A299-38CD2BB1B088}"/>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36740964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DEEPLY LEARNED VIEW-INVARIANT FEATURES</a:t>
            </a:r>
            <a:br>
              <a:rPr lang="en-US"/>
            </a:br>
            <a:r>
              <a:rPr lang="en-US"/>
              <a:t>	Sample-Affinity Matrix (SAM)</a:t>
            </a:r>
            <a:endParaRPr lang="en-US" dirty="0"/>
          </a:p>
        </p:txBody>
      </p:sp>
      <p:sp>
        <p:nvSpPr>
          <p:cNvPr id="3" name="Content Placeholder 2"/>
          <p:cNvSpPr>
            <a:spLocks noGrp="1"/>
          </p:cNvSpPr>
          <p:nvPr>
            <p:ph idx="1"/>
          </p:nvPr>
        </p:nvSpPr>
        <p:spPr/>
        <p:txBody>
          <a:bodyPr>
            <a:normAutofit/>
          </a:bodyPr>
          <a:lstStyle/>
          <a:p>
            <a:r>
              <a:rPr lang="en-US" sz="2400" dirty="0" err="1"/>
              <a:t>Bản</a:t>
            </a:r>
            <a:r>
              <a:rPr lang="en-US" sz="2400" dirty="0"/>
              <a:t> </a:t>
            </a:r>
            <a:r>
              <a:rPr lang="en-US" sz="2400" dirty="0" err="1"/>
              <a:t>chất</a:t>
            </a:r>
            <a:r>
              <a:rPr lang="en-US" sz="2400" dirty="0"/>
              <a:t> của SAM Z: captures </a:t>
            </a:r>
            <a:r>
              <a:rPr lang="en-US" sz="2400" dirty="0" err="1"/>
              <a:t>thông</a:t>
            </a:r>
            <a:r>
              <a:rPr lang="en-US" sz="2400" dirty="0"/>
              <a:t> tin within-class between-view </a:t>
            </a:r>
            <a:r>
              <a:rPr lang="en-US" sz="2400" dirty="0" err="1"/>
              <a:t>và</a:t>
            </a:r>
            <a:r>
              <a:rPr lang="en-US" sz="2400" dirty="0"/>
              <a:t> between-class within-view information</a:t>
            </a:r>
          </a:p>
          <a:p>
            <a:pPr>
              <a:buFont typeface="Arial" panose="020B0604020202020204" pitchFamily="34" charset="0"/>
              <a:buChar char="•"/>
            </a:pPr>
            <a:r>
              <a:rPr lang="en-US" sz="2400" dirty="0"/>
              <a:t> </a:t>
            </a:r>
            <a:r>
              <a:rPr lang="en-US" sz="2400" dirty="0" err="1"/>
              <a:t>Mỗi</a:t>
            </a:r>
            <a:r>
              <a:rPr lang="en-US" sz="2400" dirty="0"/>
              <a:t> block Zi </a:t>
            </a:r>
            <a:r>
              <a:rPr lang="en-US" sz="2400" dirty="0" err="1"/>
              <a:t>thể</a:t>
            </a:r>
            <a:r>
              <a:rPr lang="en-US" sz="2400" dirty="0"/>
              <a:t> </a:t>
            </a:r>
            <a:r>
              <a:rPr lang="en-US" sz="2400" dirty="0" err="1"/>
              <a:t>hiện</a:t>
            </a:r>
            <a:r>
              <a:rPr lang="en-US" sz="2400" dirty="0"/>
              <a:t> </a:t>
            </a:r>
            <a:r>
              <a:rPr lang="en-US" sz="2400" dirty="0" err="1"/>
              <a:t>sự</a:t>
            </a:r>
            <a:r>
              <a:rPr lang="en-US" sz="2400" dirty="0"/>
              <a:t> </a:t>
            </a:r>
            <a:r>
              <a:rPr lang="en-US" sz="2400" dirty="0" err="1"/>
              <a:t>khác</a:t>
            </a:r>
            <a:r>
              <a:rPr lang="en-US" sz="2400" dirty="0"/>
              <a:t> </a:t>
            </a:r>
            <a:r>
              <a:rPr lang="en-US" sz="2400" dirty="0" err="1"/>
              <a:t>nhau</a:t>
            </a:r>
            <a:r>
              <a:rPr lang="en-US" sz="2400" dirty="0"/>
              <a:t> </a:t>
            </a:r>
            <a:r>
              <a:rPr lang="en-US" sz="2400" dirty="0" err="1"/>
              <a:t>giữa</a:t>
            </a:r>
            <a:r>
              <a:rPr lang="en-US" sz="2400" dirty="0"/>
              <a:t> các view </a:t>
            </a:r>
            <a:r>
              <a:rPr lang="en-US" sz="2400" dirty="0" err="1"/>
              <a:t>trong</a:t>
            </a:r>
            <a:r>
              <a:rPr lang="en-US" sz="2400" dirty="0"/>
              <a:t> </a:t>
            </a:r>
            <a:r>
              <a:rPr lang="en-US" sz="2400" dirty="0" err="1"/>
              <a:t>cùng</a:t>
            </a:r>
            <a:r>
              <a:rPr lang="en-US" sz="2400" dirty="0"/>
              <a:t> </a:t>
            </a:r>
            <a:r>
              <a:rPr lang="en-US" sz="2400" dirty="0" err="1"/>
              <a:t>một</a:t>
            </a:r>
            <a:r>
              <a:rPr lang="en-US" sz="2400" dirty="0"/>
              <a:t> class</a:t>
            </a:r>
          </a:p>
          <a:p>
            <a:pPr>
              <a:buFont typeface="Wingdings" panose="05000000000000000000" pitchFamily="2" charset="2"/>
              <a:buChar char="Ø"/>
            </a:pPr>
            <a:r>
              <a:rPr lang="en-US" sz="2400" dirty="0"/>
              <a:t> </a:t>
            </a:r>
            <a:r>
              <a:rPr lang="en-US" sz="2400" dirty="0" err="1"/>
              <a:t>Thể</a:t>
            </a:r>
            <a:r>
              <a:rPr lang="en-US" sz="2400" dirty="0"/>
              <a:t> </a:t>
            </a:r>
            <a:r>
              <a:rPr lang="en-US" sz="2400" dirty="0" err="1"/>
              <a:t>hiện</a:t>
            </a:r>
            <a:r>
              <a:rPr lang="en-US" sz="2400" dirty="0"/>
              <a:t> </a:t>
            </a:r>
            <a:r>
              <a:rPr lang="en-US" sz="2400" dirty="0" err="1"/>
              <a:t>sự</a:t>
            </a:r>
            <a:r>
              <a:rPr lang="en-US" sz="2400" dirty="0"/>
              <a:t> </a:t>
            </a:r>
            <a:r>
              <a:rPr lang="en-US" sz="2400" dirty="0" err="1"/>
              <a:t>thay</a:t>
            </a:r>
            <a:r>
              <a:rPr lang="en-US" sz="2400" dirty="0"/>
              <a:t> đổi của action </a:t>
            </a:r>
            <a:r>
              <a:rPr lang="en-US" sz="2400" dirty="0" err="1"/>
              <a:t>khi</a:t>
            </a:r>
            <a:r>
              <a:rPr lang="en-US" sz="2400" dirty="0"/>
              <a:t> đổi view</a:t>
            </a:r>
          </a:p>
          <a:p>
            <a:pPr>
              <a:buFont typeface="Arial" panose="020B0604020202020204" pitchFamily="34" charset="0"/>
              <a:buChar char="•"/>
            </a:pPr>
            <a:r>
              <a:rPr lang="en-US" sz="2400" dirty="0"/>
              <a:t> Các block không </a:t>
            </a:r>
            <a:r>
              <a:rPr lang="en-US" sz="2400" dirty="0" err="1"/>
              <a:t>phải</a:t>
            </a:r>
            <a:r>
              <a:rPr lang="en-US" sz="2400" dirty="0"/>
              <a:t> đ</a:t>
            </a:r>
            <a:r>
              <a:rPr lang="vi-VN" sz="2400" dirty="0"/>
              <a:t>ư</a:t>
            </a:r>
            <a:r>
              <a:rPr lang="en-US" sz="2400" dirty="0" err="1"/>
              <a:t>ờng</a:t>
            </a:r>
            <a:r>
              <a:rPr lang="en-US" sz="2400" dirty="0"/>
              <a:t> </a:t>
            </a:r>
            <a:r>
              <a:rPr lang="en-US" sz="2400" dirty="0" err="1"/>
              <a:t>chéo</a:t>
            </a:r>
            <a:r>
              <a:rPr lang="en-US" sz="2400" dirty="0"/>
              <a:t> </a:t>
            </a:r>
            <a:r>
              <a:rPr lang="en-US" sz="2400" dirty="0" err="1"/>
              <a:t>trong</a:t>
            </a:r>
            <a:r>
              <a:rPr lang="en-US" sz="2400" dirty="0"/>
              <a:t> SAM Z </a:t>
            </a:r>
            <a:r>
              <a:rPr lang="en-US" sz="2400" dirty="0" err="1"/>
              <a:t>đều</a:t>
            </a:r>
            <a:r>
              <a:rPr lang="en-US" sz="2400" dirty="0"/>
              <a:t> 0 </a:t>
            </a:r>
            <a:r>
              <a:rPr lang="en-US" sz="2400" dirty="0" err="1"/>
              <a:t>giúp</a:t>
            </a:r>
            <a:r>
              <a:rPr lang="en-US" sz="2400" dirty="0"/>
              <a:t> </a:t>
            </a:r>
            <a:r>
              <a:rPr lang="en-US" sz="2400" dirty="0" err="1"/>
              <a:t>hạn</a:t>
            </a:r>
            <a:r>
              <a:rPr lang="en-US" sz="2400" dirty="0"/>
              <a:t> </a:t>
            </a:r>
            <a:r>
              <a:rPr lang="en-US" sz="2400" dirty="0" err="1"/>
              <a:t>chế</a:t>
            </a:r>
            <a:r>
              <a:rPr lang="en-US" sz="2400" dirty="0"/>
              <a:t> </a:t>
            </a:r>
            <a:r>
              <a:rPr lang="en-US" sz="2400" dirty="0" err="1"/>
              <a:t>thông</a:t>
            </a:r>
            <a:r>
              <a:rPr lang="en-US" sz="2400" dirty="0"/>
              <a:t> tin sharing </a:t>
            </a:r>
            <a:r>
              <a:rPr lang="en-US" sz="2400" dirty="0" err="1"/>
              <a:t>giữa</a:t>
            </a:r>
            <a:r>
              <a:rPr lang="en-US" sz="2400" dirty="0"/>
              <a:t> các class </a:t>
            </a:r>
            <a:r>
              <a:rPr lang="en-US" sz="2400" dirty="0" err="1"/>
              <a:t>trong</a:t>
            </a:r>
            <a:r>
              <a:rPr lang="en-US" sz="2400" dirty="0"/>
              <a:t> </a:t>
            </a:r>
            <a:r>
              <a:rPr lang="en-US" sz="2400" dirty="0" err="1"/>
              <a:t>cùng</a:t>
            </a:r>
            <a:r>
              <a:rPr lang="en-US" sz="2400" dirty="0"/>
              <a:t> </a:t>
            </a:r>
            <a:r>
              <a:rPr lang="en-US" sz="2400" dirty="0" err="1"/>
              <a:t>một</a:t>
            </a:r>
            <a:r>
              <a:rPr lang="en-US" sz="2400" dirty="0"/>
              <a:t> view</a:t>
            </a:r>
          </a:p>
          <a:p>
            <a:pPr>
              <a:buFont typeface="Wingdings" panose="05000000000000000000" pitchFamily="2" charset="2"/>
              <a:buChar char="Ø"/>
            </a:pPr>
            <a:r>
              <a:rPr lang="en-US" sz="2400" dirty="0"/>
              <a:t> Feature </a:t>
            </a:r>
            <a:r>
              <a:rPr lang="en-US" sz="2400" dirty="0" err="1"/>
              <a:t>cùng</a:t>
            </a:r>
            <a:r>
              <a:rPr lang="en-US" sz="2400" dirty="0"/>
              <a:t> view </a:t>
            </a:r>
            <a:r>
              <a:rPr lang="en-US" sz="2400" dirty="0" err="1"/>
              <a:t>nhưng</a:t>
            </a:r>
            <a:r>
              <a:rPr lang="en-US" sz="2400" dirty="0"/>
              <a:t> </a:t>
            </a:r>
            <a:r>
              <a:rPr lang="en-US" sz="2400" dirty="0" err="1"/>
              <a:t>khác</a:t>
            </a:r>
            <a:r>
              <a:rPr lang="en-US" sz="2400" dirty="0"/>
              <a:t> class </a:t>
            </a:r>
            <a:r>
              <a:rPr lang="en-US" sz="2400" dirty="0" err="1"/>
              <a:t>là</a:t>
            </a:r>
            <a:r>
              <a:rPr lang="en-US" sz="2400" dirty="0"/>
              <a:t> </a:t>
            </a:r>
            <a:r>
              <a:rPr lang="en-US" sz="2400" dirty="0" err="1"/>
              <a:t>dễ</a:t>
            </a:r>
            <a:r>
              <a:rPr lang="en-US" sz="2400" dirty="0"/>
              <a:t> </a:t>
            </a:r>
            <a:r>
              <a:rPr lang="en-US" sz="2400" dirty="0" err="1"/>
              <a:t>phân</a:t>
            </a:r>
            <a:r>
              <a:rPr lang="en-US" sz="2400" dirty="0"/>
              <a:t> </a:t>
            </a:r>
            <a:r>
              <a:rPr lang="en-US" sz="2400" dirty="0" err="1"/>
              <a:t>biệt</a:t>
            </a:r>
            <a:endParaRPr lang="en-US" dirty="0"/>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16692211-ED99-4473-9D3F-DEFAA9DB950A}"/>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2508638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DEEPLY LEARNED VIEW-INVARIANT FEATURES</a:t>
            </a:r>
            <a:br>
              <a:rPr lang="en-US" dirty="0"/>
            </a:br>
            <a:r>
              <a:rPr lang="en-US" dirty="0"/>
              <a:t>	Preliminary on Autoencoders</a:t>
            </a:r>
          </a:p>
        </p:txBody>
      </p:sp>
      <p:sp>
        <p:nvSpPr>
          <p:cNvPr id="4" name="Text Placeholder 3">
            <a:extLst>
              <a:ext uri="{FF2B5EF4-FFF2-40B4-BE49-F238E27FC236}">
                <a16:creationId xmlns:a16="http://schemas.microsoft.com/office/drawing/2014/main" id="{2D049ED4-251E-4BE1-89B3-EF717E48AD98}"/>
              </a:ext>
            </a:extLst>
          </p:cNvPr>
          <p:cNvSpPr>
            <a:spLocks noGrp="1"/>
          </p:cNvSpPr>
          <p:nvPr>
            <p:ph type="body" idx="1"/>
          </p:nvPr>
        </p:nvSpPr>
        <p:spPr>
          <a:xfrm>
            <a:off x="1097280" y="1846052"/>
            <a:ext cx="3344753" cy="736282"/>
          </a:xfrm>
        </p:spPr>
        <p:txBody>
          <a:bodyPr/>
          <a:lstStyle/>
          <a:p>
            <a:pPr algn="ctr"/>
            <a:r>
              <a:rPr lang="en-US" dirty="0"/>
              <a:t>Normal Autoencoder</a:t>
            </a:r>
          </a:p>
        </p:txBody>
      </p:sp>
      <p:sp>
        <p:nvSpPr>
          <p:cNvPr id="6" name="Content Placeholder 5">
            <a:extLst>
              <a:ext uri="{FF2B5EF4-FFF2-40B4-BE49-F238E27FC236}">
                <a16:creationId xmlns:a16="http://schemas.microsoft.com/office/drawing/2014/main" id="{D6B60221-C245-42B9-A818-79DF4E420F1F}"/>
              </a:ext>
            </a:extLst>
          </p:cNvPr>
          <p:cNvSpPr>
            <a:spLocks noGrp="1"/>
          </p:cNvSpPr>
          <p:nvPr>
            <p:ph sz="half" idx="2"/>
          </p:nvPr>
        </p:nvSpPr>
        <p:spPr>
          <a:xfrm>
            <a:off x="1097280" y="2582333"/>
            <a:ext cx="3703320" cy="3638851"/>
          </a:xfrm>
        </p:spPr>
        <p:txBody>
          <a:bodyPr>
            <a:normAutofit/>
          </a:bodyPr>
          <a:lstStyle/>
          <a:p>
            <a:r>
              <a:rPr lang="pt-BR" sz="2400" dirty="0"/>
              <a:t>“encoder” f1(·): h = f1(x)</a:t>
            </a:r>
          </a:p>
          <a:p>
            <a:r>
              <a:rPr lang="pt-BR" sz="2400" dirty="0"/>
              <a:t>“decoder” f2(·): o = f2(h)</a:t>
            </a:r>
          </a:p>
          <a:p>
            <a:r>
              <a:rPr lang="en-US" sz="2400" dirty="0"/>
              <a:t>objective function:</a:t>
            </a:r>
          </a:p>
          <a:p>
            <a:r>
              <a:rPr lang="en-US" sz="2400" dirty="0"/>
              <a:t>min</a:t>
            </a:r>
          </a:p>
        </p:txBody>
      </p:sp>
      <p:sp>
        <p:nvSpPr>
          <p:cNvPr id="7" name="Text Placeholder 6">
            <a:extLst>
              <a:ext uri="{FF2B5EF4-FFF2-40B4-BE49-F238E27FC236}">
                <a16:creationId xmlns:a16="http://schemas.microsoft.com/office/drawing/2014/main" id="{C4AACFF4-FE20-4993-8EFF-B53425BB39D0}"/>
              </a:ext>
            </a:extLst>
          </p:cNvPr>
          <p:cNvSpPr>
            <a:spLocks noGrp="1"/>
          </p:cNvSpPr>
          <p:nvPr>
            <p:ph type="body" sz="quarter" idx="3"/>
          </p:nvPr>
        </p:nvSpPr>
        <p:spPr>
          <a:xfrm>
            <a:off x="5251404" y="1846052"/>
            <a:ext cx="5904276" cy="736282"/>
          </a:xfrm>
        </p:spPr>
        <p:txBody>
          <a:bodyPr/>
          <a:lstStyle/>
          <a:p>
            <a:pPr algn="ctr"/>
            <a:r>
              <a:rPr lang="en-US" dirty="0"/>
              <a:t>Marginalized stacked denoising Autoencoder (</a:t>
            </a:r>
            <a:r>
              <a:rPr lang="en-US" dirty="0" err="1"/>
              <a:t>mSDA</a:t>
            </a:r>
            <a:r>
              <a:rPr lang="en-US" dirty="0"/>
              <a:t>) </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F90176E-A9DF-4382-B99E-91EF2681DD04}"/>
                  </a:ext>
                </a:extLst>
              </p:cNvPr>
              <p:cNvSpPr>
                <a:spLocks noGrp="1"/>
              </p:cNvSpPr>
              <p:nvPr>
                <p:ph sz="quarter" idx="4"/>
              </p:nvPr>
            </p:nvSpPr>
            <p:spPr>
              <a:xfrm>
                <a:off x="5251404" y="2582334"/>
                <a:ext cx="5904276" cy="3638852"/>
              </a:xfrm>
            </p:spPr>
            <p:txBody>
              <a:bodyPr>
                <a:noAutofit/>
              </a:bodyPr>
              <a:lstStyle/>
              <a:p>
                <a:pPr marL="0" indent="0">
                  <a:buNone/>
                </a:pPr>
                <a:endParaRPr lang="en-US" sz="2400" dirty="0"/>
              </a:p>
              <a:p>
                <a:pPr marL="0" indent="0">
                  <a:buNone/>
                </a:pPr>
                <a:r>
                  <a:rPr lang="en-US" sz="2400" dirty="0" err="1"/>
                  <a:t>Trong</a:t>
                </a:r>
                <a:r>
                  <a:rPr lang="en-US" sz="2400" dirty="0"/>
                  <a:t> </a:t>
                </a:r>
                <a:r>
                  <a:rPr lang="en-US" sz="2400" dirty="0" err="1"/>
                  <a:t>đó</a:t>
                </a:r>
                <a:r>
                  <a:rPr lang="en-US" sz="2400" dirty="0"/>
                  <a:t>: </a:t>
                </a:r>
              </a:p>
              <a:p>
                <a:pPr marL="0" indent="0">
                  <a:buNone/>
                </a:pPr>
                <a:r>
                  <a:rPr lang="en-US" sz="2400" dirty="0"/>
                  <a:t>W: single mapping</a:t>
                </a:r>
              </a:p>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t>: corrupted version của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oMath>
                </a14:m>
                <a:r>
                  <a:rPr lang="en-US" sz="2400" dirty="0"/>
                  <a:t> </a:t>
                </a:r>
                <a:r>
                  <a:rPr lang="en-US" sz="2400" dirty="0" err="1"/>
                  <a:t>bằng</a:t>
                </a:r>
                <a:r>
                  <a:rPr lang="en-US" sz="2400" dirty="0"/>
                  <a:t> </a:t>
                </a:r>
                <a:r>
                  <a:rPr lang="en-US" sz="2400" dirty="0" err="1"/>
                  <a:t>cách</a:t>
                </a:r>
                <a:r>
                  <a:rPr lang="en-US" sz="2400" dirty="0"/>
                  <a:t> set </a:t>
                </a:r>
                <a:r>
                  <a:rPr lang="en-US" sz="2400" dirty="0" err="1"/>
                  <a:t>mỗi</a:t>
                </a:r>
                <a:r>
                  <a:rPr lang="en-US" sz="2400" dirty="0"/>
                  <a:t> feature </a:t>
                </a:r>
                <a:r>
                  <a:rPr lang="en-US" sz="2400" dirty="0" err="1"/>
                  <a:t>về</a:t>
                </a:r>
                <a:r>
                  <a:rPr lang="en-US" sz="2400" dirty="0"/>
                  <a:t> 0 </a:t>
                </a:r>
                <a:r>
                  <a:rPr lang="en-US" sz="2400" dirty="0" err="1"/>
                  <a:t>với</a:t>
                </a:r>
                <a:r>
                  <a:rPr lang="en-US" sz="2400" dirty="0"/>
                  <a:t> </a:t>
                </a:r>
                <a:r>
                  <a:rPr lang="en-US" sz="2400" dirty="0" err="1"/>
                  <a:t>xác</a:t>
                </a:r>
                <a:r>
                  <a:rPr lang="en-US" sz="2400" dirty="0"/>
                  <a:t> </a:t>
                </a:r>
                <a:r>
                  <a:rPr lang="en-US" sz="2400" dirty="0" err="1"/>
                  <a:t>xuất</a:t>
                </a:r>
                <a:r>
                  <a:rPr lang="en-US" sz="2400" dirty="0"/>
                  <a:t> p</a:t>
                </a:r>
              </a:p>
              <a:p>
                <a:pPr marL="0" indent="0">
                  <a:buNone/>
                </a:pPr>
                <a:r>
                  <a:rPr lang="en-US" sz="2400" dirty="0" err="1"/>
                  <a:t>mSDA</a:t>
                </a:r>
                <a:r>
                  <a:rPr lang="en-US" sz="2400" dirty="0"/>
                  <a:t> </a:t>
                </a:r>
                <a:r>
                  <a:rPr lang="en-US" sz="2400" dirty="0" err="1"/>
                  <a:t>thực</a:t>
                </a:r>
                <a:r>
                  <a:rPr lang="en-US" sz="2400" dirty="0"/>
                  <a:t> </a:t>
                </a:r>
                <a:r>
                  <a:rPr lang="en-US" sz="2400" dirty="0" err="1"/>
                  <a:t>hiện</a:t>
                </a:r>
                <a:r>
                  <a:rPr lang="en-US" sz="2400" dirty="0"/>
                  <a:t> m pass </a:t>
                </a:r>
                <a:r>
                  <a:rPr lang="en-US" sz="2400" dirty="0" err="1"/>
                  <a:t>trên</a:t>
                </a:r>
                <a:r>
                  <a:rPr lang="en-US" sz="2400" dirty="0"/>
                  <a:t> training set </a:t>
                </a:r>
                <a:r>
                  <a:rPr lang="en-US" sz="2400" dirty="0" err="1"/>
                  <a:t>với</a:t>
                </a:r>
                <a:r>
                  <a:rPr lang="en-US" sz="2400" dirty="0"/>
                  <a:t> </a:t>
                </a:r>
                <a:r>
                  <a:rPr lang="en-US" sz="2400" dirty="0" err="1"/>
                  <a:t>nhiều</a:t>
                </a:r>
                <a:r>
                  <a:rPr lang="en-US" sz="2400" dirty="0"/>
                  <a:t> corruption </a:t>
                </a:r>
                <a:r>
                  <a:rPr lang="en-US" sz="2400" dirty="0" err="1"/>
                  <a:t>khác</a:t>
                </a:r>
                <a:r>
                  <a:rPr lang="en-US" sz="2400" dirty="0"/>
                  <a:t> </a:t>
                </a:r>
                <a:r>
                  <a:rPr lang="en-US" sz="2400" dirty="0" err="1"/>
                  <a:t>nhau</a:t>
                </a:r>
                <a:r>
                  <a:rPr lang="en-US" sz="2400" dirty="0"/>
                  <a:t> (</a:t>
                </a:r>
                <a:r>
                  <a:rPr lang="en-US" sz="2400" dirty="0" err="1"/>
                  <a:t>một</a:t>
                </a:r>
                <a:r>
                  <a:rPr lang="en-US" sz="2400" dirty="0"/>
                  <a:t> </a:t>
                </a:r>
                <a:r>
                  <a:rPr lang="en-US" sz="2400" dirty="0" err="1"/>
                  <a:t>kiểu</a:t>
                </a:r>
                <a:r>
                  <a:rPr lang="en-US" sz="2400" dirty="0"/>
                  <a:t> dropout)</a:t>
                </a:r>
              </a:p>
              <a:p>
                <a:pPr marL="0" indent="0">
                  <a:buNone/>
                </a:pPr>
                <a:r>
                  <a:rPr lang="en-US" sz="2400" dirty="0"/>
                  <a:t>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oMath>
                </a14:m>
                <a:r>
                  <a:rPr lang="en-US" sz="2400" dirty="0"/>
                  <a:t>: </a:t>
                </a:r>
                <a:r>
                  <a:rPr lang="en-US" sz="2400" dirty="0" err="1"/>
                  <a:t>học</a:t>
                </a:r>
                <a:r>
                  <a:rPr lang="en-US" sz="2400" dirty="0"/>
                  <a:t> </a:t>
                </a:r>
                <a:r>
                  <a:rPr lang="en-US" sz="2400" dirty="0" err="1"/>
                  <a:t>được</a:t>
                </a:r>
                <a:r>
                  <a:rPr lang="en-US" sz="2400" dirty="0"/>
                  <a:t> W </a:t>
                </a:r>
                <a:r>
                  <a:rPr lang="en-US" sz="2400" dirty="0" err="1"/>
                  <a:t>hiệu</a:t>
                </a:r>
                <a:r>
                  <a:rPr lang="en-US" sz="2400" dirty="0"/>
                  <a:t> </a:t>
                </a:r>
                <a:r>
                  <a:rPr lang="en-US" sz="2400" dirty="0" err="1"/>
                  <a:t>quả</a:t>
                </a:r>
                <a:r>
                  <a:rPr lang="en-US" sz="2400" dirty="0"/>
                  <a:t> </a:t>
                </a:r>
                <a:r>
                  <a:rPr lang="en-US" sz="2400" dirty="0" err="1"/>
                  <a:t>với</a:t>
                </a:r>
                <a:r>
                  <a:rPr lang="en-US" sz="2400" dirty="0"/>
                  <a:t> noise</a:t>
                </a:r>
              </a:p>
            </p:txBody>
          </p:sp>
        </mc:Choice>
        <mc:Fallback xmlns="">
          <p:sp>
            <p:nvSpPr>
              <p:cNvPr id="8" name="Content Placeholder 7">
                <a:extLst>
                  <a:ext uri="{FF2B5EF4-FFF2-40B4-BE49-F238E27FC236}">
                    <a16:creationId xmlns:a16="http://schemas.microsoft.com/office/drawing/2014/main" id="{3F90176E-A9DF-4382-B99E-91EF2681DD04}"/>
                  </a:ext>
                </a:extLst>
              </p:cNvPr>
              <p:cNvSpPr>
                <a:spLocks noGrp="1" noRot="1" noChangeAspect="1" noMove="1" noResize="1" noEditPoints="1" noAdjustHandles="1" noChangeArrowheads="1" noChangeShapeType="1" noTextEdit="1"/>
              </p:cNvSpPr>
              <p:nvPr>
                <p:ph sz="quarter" idx="4"/>
              </p:nvPr>
            </p:nvSpPr>
            <p:spPr>
              <a:xfrm>
                <a:off x="5251404" y="2582334"/>
                <a:ext cx="5904276" cy="3638852"/>
              </a:xfrm>
              <a:blipFill>
                <a:blip r:embed="rId3"/>
                <a:stretch>
                  <a:fillRect l="-3096" r="-1858" b="-3183"/>
                </a:stretch>
              </a:blipFill>
            </p:spPr>
            <p:txBody>
              <a:bodyPr/>
              <a:lstStyle/>
              <a:p>
                <a:r>
                  <a:rPr lang="en-US">
                    <a:noFill/>
                  </a:rPr>
                  <a:t> </a:t>
                </a:r>
              </a:p>
            </p:txBody>
          </p:sp>
        </mc:Fallback>
      </mc:AlternateContent>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B014D858-B010-4B3A-BC5C-F61691152BC5}"/>
              </a:ext>
            </a:extLst>
          </p:cNvPr>
          <p:cNvPicPr>
            <a:picLocks noChangeAspect="1"/>
          </p:cNvPicPr>
          <p:nvPr/>
        </p:nvPicPr>
        <p:blipFill>
          <a:blip r:embed="rId4"/>
          <a:stretch>
            <a:fillRect/>
          </a:stretch>
        </p:blipFill>
        <p:spPr>
          <a:xfrm>
            <a:off x="1801091" y="4048001"/>
            <a:ext cx="2883761" cy="455331"/>
          </a:xfrm>
          <a:prstGeom prst="rect">
            <a:avLst/>
          </a:prstGeom>
        </p:spPr>
      </p:pic>
      <p:pic>
        <p:nvPicPr>
          <p:cNvPr id="12" name="Picture 11">
            <a:extLst>
              <a:ext uri="{FF2B5EF4-FFF2-40B4-BE49-F238E27FC236}">
                <a16:creationId xmlns:a16="http://schemas.microsoft.com/office/drawing/2014/main" id="{7F5B53AC-45F4-4E52-BB0F-DE1415387888}"/>
              </a:ext>
            </a:extLst>
          </p:cNvPr>
          <p:cNvPicPr>
            <a:picLocks noChangeAspect="1"/>
          </p:cNvPicPr>
          <p:nvPr/>
        </p:nvPicPr>
        <p:blipFill>
          <a:blip r:embed="rId5"/>
          <a:stretch>
            <a:fillRect/>
          </a:stretch>
        </p:blipFill>
        <p:spPr>
          <a:xfrm>
            <a:off x="6217920" y="2582334"/>
            <a:ext cx="2778034" cy="404397"/>
          </a:xfrm>
          <a:prstGeom prst="rect">
            <a:avLst/>
          </a:prstGeom>
        </p:spPr>
      </p:pic>
      <p:sp>
        <p:nvSpPr>
          <p:cNvPr id="9" name="Footer Placeholder 8">
            <a:extLst>
              <a:ext uri="{FF2B5EF4-FFF2-40B4-BE49-F238E27FC236}">
                <a16:creationId xmlns:a16="http://schemas.microsoft.com/office/drawing/2014/main" id="{CCF4392C-9AEC-4AF7-B17E-830394257805}"/>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21765141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DEEPLY LEARNED VIEW-INVARIANT FEATURES</a:t>
            </a:r>
            <a:br>
              <a:rPr lang="en-US" dirty="0"/>
            </a:br>
            <a:r>
              <a:rPr lang="en-US" dirty="0"/>
              <a:t>	 Single-Layer Feature Learning</a:t>
            </a:r>
          </a:p>
        </p:txBody>
      </p:sp>
      <p:sp>
        <p:nvSpPr>
          <p:cNvPr id="5" name="Pentagon 4"/>
          <p:cNvSpPr/>
          <p:nvPr/>
        </p:nvSpPr>
        <p:spPr>
          <a:xfrm>
            <a:off x="1315453" y="1235243"/>
            <a:ext cx="485638" cy="28875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32130B82-BEE3-41DC-86D0-D1EE2BFDE766}"/>
              </a:ext>
            </a:extLst>
          </p:cNvPr>
          <p:cNvSpPr>
            <a:spLocks noGrp="1"/>
          </p:cNvSpPr>
          <p:nvPr>
            <p:ph idx="1"/>
          </p:nvPr>
        </p:nvSpPr>
        <p:spPr/>
        <p:txBody>
          <a:bodyPr>
            <a:normAutofit/>
          </a:bodyPr>
          <a:lstStyle/>
          <a:p>
            <a:r>
              <a:rPr lang="en-US" sz="2400" dirty="0"/>
              <a:t>Objective function: </a:t>
            </a:r>
          </a:p>
          <a:p>
            <a:endParaRPr lang="en-US" sz="2400" dirty="0"/>
          </a:p>
          <a:p>
            <a:endParaRPr lang="en-US" sz="2400" dirty="0"/>
          </a:p>
          <a:p>
            <a:r>
              <a:rPr lang="en-US" sz="2400" dirty="0"/>
              <a:t>W: mapping matrix </a:t>
            </a:r>
            <a:r>
              <a:rPr lang="en-US" sz="2400" dirty="0" err="1"/>
              <a:t>cho</a:t>
            </a:r>
            <a:r>
              <a:rPr lang="en-US" sz="2400" dirty="0"/>
              <a:t> shared features</a:t>
            </a:r>
          </a:p>
          <a:p>
            <a:pPr lvl="5"/>
            <a:r>
              <a:rPr lang="en-US" sz="2400" dirty="0"/>
              <a:t>: mapping matrix </a:t>
            </a:r>
            <a:r>
              <a:rPr lang="en-US" sz="2400" dirty="0" err="1"/>
              <a:t>cho</a:t>
            </a:r>
            <a:r>
              <a:rPr lang="en-US" sz="2400" dirty="0"/>
              <a:t> private features</a:t>
            </a:r>
          </a:p>
          <a:p>
            <a:pPr marL="292608" lvl="1" indent="-137160">
              <a:buNone/>
            </a:pPr>
            <a:r>
              <a:rPr lang="en-US" sz="2400" dirty="0"/>
              <a:t>4 term + 3 parameters: </a:t>
            </a:r>
          </a:p>
          <a:p>
            <a:pPr marL="498348" lvl="1" indent="-342900">
              <a:buFont typeface="Arial" panose="020B0604020202020204" pitchFamily="34" charset="0"/>
              <a:buChar char="•"/>
            </a:pPr>
            <a:r>
              <a:rPr lang="en-US" sz="2400" dirty="0" err="1"/>
              <a:t>Học</a:t>
            </a:r>
            <a:r>
              <a:rPr lang="en-US" sz="2400" dirty="0"/>
              <a:t> shared features </a:t>
            </a:r>
            <a:r>
              <a:rPr lang="en-US" sz="2400" dirty="0" err="1"/>
              <a:t>giữa</a:t>
            </a:r>
            <a:r>
              <a:rPr lang="en-US" sz="2400" dirty="0"/>
              <a:t> các view</a:t>
            </a:r>
          </a:p>
          <a:p>
            <a:pPr marL="498348" lvl="1" indent="-342900">
              <a:buFont typeface="Arial" panose="020B0604020202020204" pitchFamily="34" charset="0"/>
              <a:buChar char="•"/>
            </a:pPr>
            <a:r>
              <a:rPr lang="en-US" sz="2400" dirty="0" err="1"/>
              <a:t>Học</a:t>
            </a:r>
            <a:r>
              <a:rPr lang="en-US" sz="2400" dirty="0"/>
              <a:t> view-specific private features</a:t>
            </a:r>
          </a:p>
          <a:p>
            <a:pPr marL="498348" lvl="1" indent="-342900">
              <a:buFont typeface="Arial" panose="020B0604020202020204" pitchFamily="34" charset="0"/>
              <a:buChar char="•"/>
            </a:pPr>
            <a:r>
              <a:rPr lang="en-US" sz="2400" dirty="0"/>
              <a:t>2 x Model </a:t>
            </a:r>
            <a:r>
              <a:rPr lang="en-US" sz="2400" dirty="0" err="1"/>
              <a:t>regularizers</a:t>
            </a:r>
            <a:endParaRPr lang="en-US" sz="2400" dirty="0"/>
          </a:p>
          <a:p>
            <a:pPr marL="498348" lvl="1" indent="-342900">
              <a:buFont typeface="Arial" panose="020B0604020202020204" pitchFamily="34" charset="0"/>
              <a:buChar char="•"/>
            </a:pPr>
            <a:endParaRPr lang="en-US" sz="2400" dirty="0"/>
          </a:p>
        </p:txBody>
      </p:sp>
      <p:pic>
        <p:nvPicPr>
          <p:cNvPr id="7" name="Content Placeholder 3">
            <a:extLst>
              <a:ext uri="{FF2B5EF4-FFF2-40B4-BE49-F238E27FC236}">
                <a16:creationId xmlns:a16="http://schemas.microsoft.com/office/drawing/2014/main" id="{65602D6A-3B03-48F0-83D8-98A5B86D9A67}"/>
              </a:ext>
            </a:extLst>
          </p:cNvPr>
          <p:cNvPicPr>
            <a:picLocks noChangeAspect="1"/>
          </p:cNvPicPr>
          <p:nvPr/>
        </p:nvPicPr>
        <p:blipFill>
          <a:blip r:embed="rId3"/>
          <a:stretch>
            <a:fillRect/>
          </a:stretch>
        </p:blipFill>
        <p:spPr>
          <a:xfrm>
            <a:off x="3902528" y="1845734"/>
            <a:ext cx="6437086" cy="1184295"/>
          </a:xfrm>
          <a:prstGeom prst="rect">
            <a:avLst/>
          </a:prstGeom>
        </p:spPr>
      </p:pic>
      <p:pic>
        <p:nvPicPr>
          <p:cNvPr id="8" name="Picture 7">
            <a:extLst>
              <a:ext uri="{FF2B5EF4-FFF2-40B4-BE49-F238E27FC236}">
                <a16:creationId xmlns:a16="http://schemas.microsoft.com/office/drawing/2014/main" id="{827BF4DB-AA0C-41AB-8318-79098FBD94AE}"/>
              </a:ext>
            </a:extLst>
          </p:cNvPr>
          <p:cNvPicPr>
            <a:picLocks noChangeAspect="1"/>
          </p:cNvPicPr>
          <p:nvPr/>
        </p:nvPicPr>
        <p:blipFill>
          <a:blip r:embed="rId4"/>
          <a:stretch>
            <a:fillRect/>
          </a:stretch>
        </p:blipFill>
        <p:spPr>
          <a:xfrm>
            <a:off x="1171925" y="3739986"/>
            <a:ext cx="992777" cy="427921"/>
          </a:xfrm>
          <a:prstGeom prst="rect">
            <a:avLst/>
          </a:prstGeom>
        </p:spPr>
      </p:pic>
      <p:sp>
        <p:nvSpPr>
          <p:cNvPr id="4" name="Footer Placeholder 3">
            <a:extLst>
              <a:ext uri="{FF2B5EF4-FFF2-40B4-BE49-F238E27FC236}">
                <a16:creationId xmlns:a16="http://schemas.microsoft.com/office/drawing/2014/main" id="{94F343DF-933C-407F-9633-E486EE0C5497}"/>
              </a:ext>
            </a:extLst>
          </p:cNvPr>
          <p:cNvSpPr>
            <a:spLocks noGrp="1"/>
          </p:cNvSpPr>
          <p:nvPr>
            <p:ph type="ftr" sz="quarter" idx="11"/>
          </p:nvPr>
        </p:nvSpPr>
        <p:spPr/>
        <p:txBody>
          <a:bodyPr/>
          <a:lstStyle/>
          <a:p>
            <a:r>
              <a:rPr lang="en-US"/>
              <a:t>Deeply Learned View-Invariant Features for Cross-View Action Recognition</a:t>
            </a:r>
          </a:p>
        </p:txBody>
      </p:sp>
    </p:spTree>
    <p:extLst>
      <p:ext uri="{BB962C8B-B14F-4D97-AF65-F5344CB8AC3E}">
        <p14:creationId xmlns:p14="http://schemas.microsoft.com/office/powerpoint/2010/main" val="27390264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9576</TotalTime>
  <Words>5220</Words>
  <Application>Microsoft Office PowerPoint</Application>
  <PresentationFormat>Widescreen</PresentationFormat>
  <Paragraphs>714</Paragraphs>
  <Slides>110</Slides>
  <Notes>106</Notes>
  <HiddenSlides>6</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18" baseType="lpstr">
      <vt:lpstr>Arial</vt:lpstr>
      <vt:lpstr>Calibri</vt:lpstr>
      <vt:lpstr>Calibri Light</vt:lpstr>
      <vt:lpstr>Cambria Math</vt:lpstr>
      <vt:lpstr>Times New Roman</vt:lpstr>
      <vt:lpstr>Wingdings</vt:lpstr>
      <vt:lpstr>Retrospect</vt:lpstr>
      <vt:lpstr>Bitmap Image</vt:lpstr>
      <vt:lpstr>Human Action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Representation  </vt:lpstr>
      <vt:lpstr>Các bước nhận dạng hành động sử dụng  Local Representation  </vt:lpstr>
      <vt:lpstr>Phát hiện điểm đáng chú ý  Bộ phát hiện 3D-Harris</vt:lpstr>
      <vt:lpstr>Phát hiện điểm đáng chú ý  Bộ phát hiện 3D-Harris</vt:lpstr>
      <vt:lpstr>Phát hiện điểm đáng chú ý  Bộ phát hiện 3D-Harris</vt:lpstr>
      <vt:lpstr>Phát hiện điểm đáng chú ý  Các thuộc tính thống kê interest point</vt:lpstr>
      <vt:lpstr>Phát hiện điểm đáng chú ý  Các thuộc tính thống kê interest point</vt:lpstr>
      <vt:lpstr>Bộ mô tả cục bộ  Giới thiệu</vt:lpstr>
      <vt:lpstr>Bộ mô tả cục bộ  Bộ mô tả chuyển động và cạnh - HoF</vt:lpstr>
      <vt:lpstr>Bộ mô tả cục bộ  Bộ mô tả chuyển động và cạnh - MBH</vt:lpstr>
      <vt:lpstr>Bộ mô tả cục bộ  Bộ mô tả mẫu điểm ảnh – second order statistics</vt:lpstr>
      <vt:lpstr>Bộ mô tả cục bộ  Từ khối lập phương tới quỹ đạo</vt:lpstr>
      <vt:lpstr>Bộ mô tả cục bộ  Lựa chọn các interest points dày hay thưa</vt:lpstr>
      <vt:lpstr>Bộ mô tả cục bộ  Lựa chọn các interest points dày hay thưa</vt:lpstr>
      <vt:lpstr>Tìm hiểu chi tiết - Kỹ thuật Optical Flow  Một số khái niệm cơ bản</vt:lpstr>
      <vt:lpstr>Tìm hiểu chi tiết - Kỹ thuật Optical Flow  Một số khái niệm cơ bản</vt:lpstr>
      <vt:lpstr>Kỹ thuật Optical Flow  Mục tiêu</vt:lpstr>
      <vt:lpstr>Kỹ thuật Optical Flow  Ước lượng Optical Flow</vt:lpstr>
      <vt:lpstr>Kỹ thuật Optical Flow  Ước lượng Optical Flow</vt:lpstr>
      <vt:lpstr>Kỹ thuật Optical Flow  Ước lượng Optical Flow</vt:lpstr>
      <vt:lpstr>Kỹ thuật Optical Flow  Ước lượng Optical Flow</vt:lpstr>
      <vt:lpstr>Kỹ thuật Optical Flow  Ví dụ sử dụng Optical Flow</vt:lpstr>
      <vt:lpstr>Kỹ thuật Optical Flow  Những điểm hạn chế</vt:lpstr>
      <vt:lpstr>Multi-view Action Recognition</vt:lpstr>
      <vt:lpstr>Giới thiệu   What?</vt:lpstr>
      <vt:lpstr>Giới thiệu   Why?</vt:lpstr>
      <vt:lpstr>Giới thiệu   How?</vt:lpstr>
      <vt:lpstr>Feature-based Automated Multi-view Human Action: Box feature + Cloud feature</vt:lpstr>
      <vt:lpstr>Datasets</vt:lpstr>
      <vt:lpstr>Datasets</vt:lpstr>
      <vt:lpstr>Feature extraction  Moving object localization</vt:lpstr>
      <vt:lpstr>Feature extraction  Moving object localization</vt:lpstr>
      <vt:lpstr>Feature extraction  Moving object localization</vt:lpstr>
      <vt:lpstr>Feature extraction  Moving object localization</vt:lpstr>
      <vt:lpstr>Feature extraction  Moving object localization</vt:lpstr>
      <vt:lpstr>Feature extraction  Moving object localization</vt:lpstr>
      <vt:lpstr>Feature extraction  Extraction of Points of Interest</vt:lpstr>
      <vt:lpstr>Feature extraction  Extraction of Points of Interest</vt:lpstr>
      <vt:lpstr>Feature extraction  Extraction of Points of Interest</vt:lpstr>
      <vt:lpstr>Feature extraction  Extraction of Points of Interest</vt:lpstr>
      <vt:lpstr>Feature extraction  Feature description</vt:lpstr>
      <vt:lpstr>Feature extraction  Feature description</vt:lpstr>
      <vt:lpstr>Feature extraction  Feature description</vt:lpstr>
      <vt:lpstr>Feature extraction  Feature description</vt:lpstr>
      <vt:lpstr>Feature extraction  Feature description</vt:lpstr>
      <vt:lpstr>Feature extraction  Feature description</vt:lpstr>
      <vt:lpstr>Feature extraction  Feature description</vt:lpstr>
      <vt:lpstr>Feature reduction and classification  Nearest Neighbor Classifier</vt:lpstr>
      <vt:lpstr>Feature reduction and classification  Gaussian Mixture Model Classifier</vt:lpstr>
      <vt:lpstr>Feature reduction and classification  Nearest Mean Classifier</vt:lpstr>
      <vt:lpstr>Experiment result  Subject Invariance Evaluation </vt:lpstr>
      <vt:lpstr>Experiment result  Subject Invariance Evaluation </vt:lpstr>
      <vt:lpstr>Experiment result  View Invariance Evaluation </vt:lpstr>
      <vt:lpstr>Experiment result  View Invariance Evaluation </vt:lpstr>
      <vt:lpstr>Experiment result  View Invariance Evaluation </vt:lpstr>
      <vt:lpstr>Experiment result  Auto Labeling</vt:lpstr>
      <vt:lpstr>Experiment result  Auto Labeling</vt:lpstr>
      <vt:lpstr>Experiment result  Auto Labeling</vt:lpstr>
      <vt:lpstr>Multi-view fusion for activity recognition using deep neural networks</vt:lpstr>
      <vt:lpstr>Introduction</vt:lpstr>
      <vt:lpstr>Related work</vt:lpstr>
      <vt:lpstr>System architecture  Building blocks of the deep neural network</vt:lpstr>
      <vt:lpstr>System architecture  Building blocks of the deep neural network</vt:lpstr>
      <vt:lpstr>System architecture  Building blocks of the deep neural network</vt:lpstr>
      <vt:lpstr>System architecture  Multi-view fusion using deep neural networks</vt:lpstr>
      <vt:lpstr>System architecture  Multi-view fusion using deep neural networks</vt:lpstr>
      <vt:lpstr>System architecture  Multi-view fusion using deep neural networks</vt:lpstr>
      <vt:lpstr>Deeply Learned View-Invariant Features for Cross-View Action Recognition</vt:lpstr>
      <vt:lpstr>Related Work</vt:lpstr>
      <vt:lpstr>DEEPLY LEARNED VIEW-INVARIANT FEATURES  Sample-Affinity Matrix (SAM)</vt:lpstr>
      <vt:lpstr>DEEPLY LEARNED VIEW-INVARIANT FEATURES  Sample-Affinity Matrix (SAM)</vt:lpstr>
      <vt:lpstr>DEEPLY LEARNED VIEW-INVARIANT FEATURES  Preliminary on Autoencoders</vt:lpstr>
      <vt:lpstr>DEEPLY LEARNED VIEW-INVARIANT FEATURES   Single-Layer Feature Learning</vt:lpstr>
      <vt:lpstr>DEEPLY LEARNED VIEW-INVARIANT FEATURES   Shared Features</vt:lpstr>
      <vt:lpstr>DEEPLY LEARNED VIEW-INVARIANT FEATURES   Shared Features</vt:lpstr>
      <vt:lpstr>DEEPLY LEARNED VIEW-INVARIANT FEATURES   Private Features</vt:lpstr>
      <vt:lpstr>DEEPLY LEARNED VIEW-INVARIANT FEATURES  Label Information</vt:lpstr>
      <vt:lpstr>DEEPLY LEARNED VIEW-INVARIANT FEATURES  Label Information</vt:lpstr>
      <vt:lpstr>DEEPLY LEARNED VIEW-INVARIANT FEATURES  Deep Architecture</vt:lpstr>
      <vt:lpstr>EXPERIMENTS  One-to-one cross-view</vt:lpstr>
      <vt:lpstr>EXPERIMENTS  Many-to-one cross-view</vt:lpstr>
      <vt:lpstr>EXPERIMENTS  Cross-Subject/Environment</vt:lpstr>
      <vt:lpstr>My Experience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Multi-view Deep Network for Cross-view Classification</dc:title>
  <dc:creator>Kaiser GX</dc:creator>
  <cp:lastModifiedBy>Kaiser GX</cp:lastModifiedBy>
  <cp:revision>150</cp:revision>
  <dcterms:created xsi:type="dcterms:W3CDTF">2017-05-25T19:13:45Z</dcterms:created>
  <dcterms:modified xsi:type="dcterms:W3CDTF">2018-05-26T02:05:45Z</dcterms:modified>
</cp:coreProperties>
</file>